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38" r:id="rId1"/>
  </p:sldMasterIdLst>
  <p:notesMasterIdLst>
    <p:notesMasterId r:id="rId32"/>
  </p:notesMasterIdLst>
  <p:sldIdLst>
    <p:sldId id="256" r:id="rId2"/>
    <p:sldId id="258" r:id="rId3"/>
    <p:sldId id="259" r:id="rId4"/>
    <p:sldId id="260" r:id="rId5"/>
    <p:sldId id="263" r:id="rId6"/>
    <p:sldId id="261" r:id="rId7"/>
    <p:sldId id="262" r:id="rId8"/>
    <p:sldId id="264" r:id="rId9"/>
    <p:sldId id="265" r:id="rId10"/>
    <p:sldId id="267" r:id="rId11"/>
    <p:sldId id="266" r:id="rId12"/>
    <p:sldId id="268" r:id="rId13"/>
    <p:sldId id="269" r:id="rId14"/>
    <p:sldId id="272" r:id="rId15"/>
    <p:sldId id="276" r:id="rId16"/>
    <p:sldId id="271" r:id="rId17"/>
    <p:sldId id="270" r:id="rId18"/>
    <p:sldId id="277" r:id="rId19"/>
    <p:sldId id="278" r:id="rId20"/>
    <p:sldId id="274" r:id="rId21"/>
    <p:sldId id="279" r:id="rId22"/>
    <p:sldId id="273" r:id="rId23"/>
    <p:sldId id="281" r:id="rId24"/>
    <p:sldId id="282" r:id="rId25"/>
    <p:sldId id="283" r:id="rId26"/>
    <p:sldId id="284" r:id="rId27"/>
    <p:sldId id="285" r:id="rId28"/>
    <p:sldId id="286" r:id="rId29"/>
    <p:sldId id="275" r:id="rId30"/>
    <p:sldId id="280"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32159E5-174F-43E8-A376-9B55765760E2}">
          <p14:sldIdLst>
            <p14:sldId id="256"/>
            <p14:sldId id="258"/>
            <p14:sldId id="259"/>
            <p14:sldId id="260"/>
            <p14:sldId id="263"/>
            <p14:sldId id="261"/>
            <p14:sldId id="262"/>
            <p14:sldId id="264"/>
            <p14:sldId id="265"/>
            <p14:sldId id="267"/>
            <p14:sldId id="266"/>
            <p14:sldId id="268"/>
            <p14:sldId id="269"/>
            <p14:sldId id="272"/>
            <p14:sldId id="276"/>
            <p14:sldId id="271"/>
            <p14:sldId id="270"/>
            <p14:sldId id="277"/>
            <p14:sldId id="278"/>
            <p14:sldId id="274"/>
            <p14:sldId id="279"/>
            <p14:sldId id="273"/>
            <p14:sldId id="281"/>
            <p14:sldId id="282"/>
            <p14:sldId id="283"/>
            <p14:sldId id="284"/>
            <p14:sldId id="285"/>
            <p14:sldId id="286"/>
            <p14:sldId id="275"/>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8263F"/>
    <a:srgbClr val="003399"/>
    <a:srgbClr val="000000"/>
    <a:srgbClr val="0E5AF2"/>
    <a:srgbClr val="94CE67"/>
    <a:srgbClr val="084D96"/>
    <a:srgbClr val="67C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6B79A60-6FAE-300F-8BB3-467E5186CD45}" v="42" dt="2023-05-17T15:40:40.325"/>
    <p1510:client id="{C2B9CF96-8DBE-7857-7A4C-0105DCD6EAAA}" v="314" dt="2023-05-17T07:01:02.2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72" autoAdjust="0"/>
    <p:restoredTop sz="94641" autoAdjust="0"/>
  </p:normalViewPr>
  <p:slideViewPr>
    <p:cSldViewPr snapToGrid="0">
      <p:cViewPr varScale="1">
        <p:scale>
          <a:sx n="78" d="100"/>
          <a:sy n="78" d="100"/>
        </p:scale>
        <p:origin x="653" y="6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72655C-B45A-4636-AE69-98133C5878C0}" type="doc">
      <dgm:prSet loTypeId="urn:microsoft.com/office/officeart/2005/8/layout/cycle6" loCatId="cycle" qsTypeId="urn:microsoft.com/office/officeart/2005/8/quickstyle/simple2" qsCatId="simple" csTypeId="urn:microsoft.com/office/officeart/2005/8/colors/accent3_2" csCatId="accent3" phldr="1"/>
      <dgm:spPr/>
      <dgm:t>
        <a:bodyPr/>
        <a:lstStyle/>
        <a:p>
          <a:endParaRPr lang="en-US"/>
        </a:p>
      </dgm:t>
    </dgm:pt>
    <dgm:pt modelId="{849F5384-C6EC-4C45-ADAC-0C18BB21E7FA}">
      <dgm:prSet phldrT="[Text]" phldr="0"/>
      <dgm:spPr/>
      <dgm:t>
        <a:bodyPr/>
        <a:lstStyle/>
        <a:p>
          <a:pPr rtl="0"/>
          <a:r>
            <a:rPr lang="en-US" b="1" dirty="0">
              <a:latin typeface="Calibri Light" panose="020F0302020204030204"/>
            </a:rPr>
            <a:t>Data Collection</a:t>
          </a:r>
        </a:p>
      </dgm:t>
    </dgm:pt>
    <dgm:pt modelId="{8B44E2B4-1858-46BD-892C-19E955206BB2}" type="parTrans" cxnId="{E70EE646-9106-406A-AB9B-B2234983F08B}">
      <dgm:prSet/>
      <dgm:spPr/>
      <dgm:t>
        <a:bodyPr/>
        <a:lstStyle/>
        <a:p>
          <a:endParaRPr lang="en-US"/>
        </a:p>
      </dgm:t>
    </dgm:pt>
    <dgm:pt modelId="{15CBE2D4-8D9B-4B1D-9378-0686C4AED80A}" type="sibTrans" cxnId="{E70EE646-9106-406A-AB9B-B2234983F08B}">
      <dgm:prSet/>
      <dgm:spPr/>
      <dgm:t>
        <a:bodyPr/>
        <a:lstStyle/>
        <a:p>
          <a:endParaRPr lang="en-US"/>
        </a:p>
      </dgm:t>
    </dgm:pt>
    <dgm:pt modelId="{6D5E54C8-DC33-4068-A5FC-8A529EEA2A4D}">
      <dgm:prSet phldrT="[Text]" phldr="0"/>
      <dgm:spPr/>
      <dgm:t>
        <a:bodyPr/>
        <a:lstStyle/>
        <a:p>
          <a:pPr rtl="0"/>
          <a:r>
            <a:rPr lang="en-US" b="1" dirty="0">
              <a:latin typeface="Calibri Light" panose="020F0302020204030204"/>
            </a:rPr>
            <a:t>Model Selection</a:t>
          </a:r>
          <a:endParaRPr lang="en-US" b="1" dirty="0"/>
        </a:p>
      </dgm:t>
    </dgm:pt>
    <dgm:pt modelId="{CDDB7253-5170-4A12-849A-46F0135D9222}" type="parTrans" cxnId="{91E8C14B-0962-436C-91B9-50CE4A120B4B}">
      <dgm:prSet/>
      <dgm:spPr/>
      <dgm:t>
        <a:bodyPr/>
        <a:lstStyle/>
        <a:p>
          <a:endParaRPr lang="en-US"/>
        </a:p>
      </dgm:t>
    </dgm:pt>
    <dgm:pt modelId="{014E8175-C549-411F-BDE3-8DD41FA7FFF8}" type="sibTrans" cxnId="{91E8C14B-0962-436C-91B9-50CE4A120B4B}">
      <dgm:prSet/>
      <dgm:spPr/>
      <dgm:t>
        <a:bodyPr/>
        <a:lstStyle/>
        <a:p>
          <a:endParaRPr lang="en-US"/>
        </a:p>
      </dgm:t>
    </dgm:pt>
    <dgm:pt modelId="{8C704675-5F07-4E36-9FAB-DB342C2C6C81}">
      <dgm:prSet phldrT="[Text]" phldr="0"/>
      <dgm:spPr/>
      <dgm:t>
        <a:bodyPr/>
        <a:lstStyle/>
        <a:p>
          <a:pPr rtl="0"/>
          <a:r>
            <a:rPr lang="en-US" b="1" dirty="0">
              <a:latin typeface="Calibri Light" panose="020F0302020204030204"/>
            </a:rPr>
            <a:t>Model Training</a:t>
          </a:r>
          <a:endParaRPr lang="en-US" b="1" dirty="0"/>
        </a:p>
      </dgm:t>
    </dgm:pt>
    <dgm:pt modelId="{75BFD0D1-7F5F-43FD-B9C9-0A706748364A}" type="parTrans" cxnId="{2C831C42-7E73-43B4-B59D-B27174AC9B8B}">
      <dgm:prSet/>
      <dgm:spPr/>
      <dgm:t>
        <a:bodyPr/>
        <a:lstStyle/>
        <a:p>
          <a:endParaRPr lang="en-US"/>
        </a:p>
      </dgm:t>
    </dgm:pt>
    <dgm:pt modelId="{FBE6702D-6509-42F0-B78B-F7E86A0E8709}" type="sibTrans" cxnId="{2C831C42-7E73-43B4-B59D-B27174AC9B8B}">
      <dgm:prSet/>
      <dgm:spPr/>
      <dgm:t>
        <a:bodyPr/>
        <a:lstStyle/>
        <a:p>
          <a:endParaRPr lang="en-US"/>
        </a:p>
      </dgm:t>
    </dgm:pt>
    <dgm:pt modelId="{D8119C40-135D-4FF3-BE74-DCE0CB64E456}">
      <dgm:prSet phldrT="[Text]" phldr="0"/>
      <dgm:spPr/>
      <dgm:t>
        <a:bodyPr/>
        <a:lstStyle/>
        <a:p>
          <a:r>
            <a:rPr lang="en-US" b="1" dirty="0">
              <a:latin typeface="Calibri Light" panose="020F0302020204030204"/>
            </a:rPr>
            <a:t>Evaluation</a:t>
          </a:r>
          <a:endParaRPr lang="en-US" b="1" dirty="0"/>
        </a:p>
      </dgm:t>
    </dgm:pt>
    <dgm:pt modelId="{88C75089-F511-4EFB-A794-3ED1691D6FF4}" type="parTrans" cxnId="{0B8669F2-FD0D-42DF-80EC-A5C5BF17E4DF}">
      <dgm:prSet/>
      <dgm:spPr/>
      <dgm:t>
        <a:bodyPr/>
        <a:lstStyle/>
        <a:p>
          <a:endParaRPr lang="en-US"/>
        </a:p>
      </dgm:t>
    </dgm:pt>
    <dgm:pt modelId="{F04B0151-8D79-42AE-B838-E754BF82AC14}" type="sibTrans" cxnId="{0B8669F2-FD0D-42DF-80EC-A5C5BF17E4DF}">
      <dgm:prSet/>
      <dgm:spPr/>
      <dgm:t>
        <a:bodyPr/>
        <a:lstStyle/>
        <a:p>
          <a:endParaRPr lang="en-US"/>
        </a:p>
      </dgm:t>
    </dgm:pt>
    <dgm:pt modelId="{F9D32BC3-2812-458D-BC0B-0DB7F107E16F}">
      <dgm:prSet phldrT="[Text]" phldr="0"/>
      <dgm:spPr/>
      <dgm:t>
        <a:bodyPr/>
        <a:lstStyle/>
        <a:p>
          <a:pPr rtl="0"/>
          <a:r>
            <a:rPr lang="en-US" b="1" dirty="0">
              <a:latin typeface="Calibri Light" panose="020F0302020204030204"/>
            </a:rPr>
            <a:t>Parameter Tuning </a:t>
          </a:r>
          <a:endParaRPr lang="en-US" b="1" dirty="0"/>
        </a:p>
      </dgm:t>
    </dgm:pt>
    <dgm:pt modelId="{A02BBDA7-636E-4C98-88EB-5D0506014E31}" type="parTrans" cxnId="{8DB4410E-8EF0-4E70-8A37-C5E3867F66DB}">
      <dgm:prSet/>
      <dgm:spPr/>
      <dgm:t>
        <a:bodyPr/>
        <a:lstStyle/>
        <a:p>
          <a:endParaRPr lang="en-US"/>
        </a:p>
      </dgm:t>
    </dgm:pt>
    <dgm:pt modelId="{9E47F6D1-2D1B-4A4D-833F-7FBCB2A8C4F3}" type="sibTrans" cxnId="{8DB4410E-8EF0-4E70-8A37-C5E3867F66DB}">
      <dgm:prSet/>
      <dgm:spPr/>
      <dgm:t>
        <a:bodyPr/>
        <a:lstStyle/>
        <a:p>
          <a:endParaRPr lang="en-US"/>
        </a:p>
      </dgm:t>
    </dgm:pt>
    <dgm:pt modelId="{0A1A1753-C8CF-4E66-A75D-BCE6D3D08C87}">
      <dgm:prSet phldr="0"/>
      <dgm:spPr/>
      <dgm:t>
        <a:bodyPr/>
        <a:lstStyle/>
        <a:p>
          <a:pPr rtl="0"/>
          <a:r>
            <a:rPr lang="en-US" b="1" dirty="0">
              <a:latin typeface="Calibri Light" panose="020F0302020204030204"/>
            </a:rPr>
            <a:t>Data Pre-processing</a:t>
          </a:r>
          <a:endParaRPr lang="en-US" b="1" dirty="0"/>
        </a:p>
      </dgm:t>
    </dgm:pt>
    <dgm:pt modelId="{B7A0FF2E-F4A6-405B-9099-89E2DC39B9BE}" type="parTrans" cxnId="{B885E28F-DB27-4FC6-8230-2E444850F9BF}">
      <dgm:prSet/>
      <dgm:spPr/>
      <dgm:t>
        <a:bodyPr/>
        <a:lstStyle/>
        <a:p>
          <a:endParaRPr lang="en-IN"/>
        </a:p>
      </dgm:t>
    </dgm:pt>
    <dgm:pt modelId="{4B39E663-54F4-496C-AFC5-52BD6F720460}" type="sibTrans" cxnId="{B885E28F-DB27-4FC6-8230-2E444850F9BF}">
      <dgm:prSet/>
      <dgm:spPr/>
      <dgm:t>
        <a:bodyPr/>
        <a:lstStyle/>
        <a:p>
          <a:endParaRPr lang="en-US"/>
        </a:p>
      </dgm:t>
    </dgm:pt>
    <dgm:pt modelId="{DD8EF206-E7E5-4D35-8DCD-2994E040D733}">
      <dgm:prSet phldr="0"/>
      <dgm:spPr/>
      <dgm:t>
        <a:bodyPr/>
        <a:lstStyle/>
        <a:p>
          <a:r>
            <a:rPr lang="en-US" b="1" dirty="0">
              <a:latin typeface="Calibri Light" panose="020F0302020204030204"/>
            </a:rPr>
            <a:t>Model Deployment</a:t>
          </a:r>
        </a:p>
      </dgm:t>
    </dgm:pt>
    <dgm:pt modelId="{61F80759-6139-482A-A82A-B84412AE051D}" type="parTrans" cxnId="{D0502C11-186C-4D47-A732-38282D42F372}">
      <dgm:prSet/>
      <dgm:spPr/>
      <dgm:t>
        <a:bodyPr/>
        <a:lstStyle/>
        <a:p>
          <a:endParaRPr lang="en-IN"/>
        </a:p>
      </dgm:t>
    </dgm:pt>
    <dgm:pt modelId="{768007A7-433D-4C19-9978-AF56FE581E22}" type="sibTrans" cxnId="{D0502C11-186C-4D47-A732-38282D42F372}">
      <dgm:prSet/>
      <dgm:spPr/>
      <dgm:t>
        <a:bodyPr/>
        <a:lstStyle/>
        <a:p>
          <a:endParaRPr lang="en-US"/>
        </a:p>
      </dgm:t>
    </dgm:pt>
    <dgm:pt modelId="{0A1E9E77-A6E8-499F-9E97-863C640B4D03}" type="pres">
      <dgm:prSet presAssocID="{2972655C-B45A-4636-AE69-98133C5878C0}" presName="cycle" presStyleCnt="0">
        <dgm:presLayoutVars>
          <dgm:dir/>
          <dgm:resizeHandles val="exact"/>
        </dgm:presLayoutVars>
      </dgm:prSet>
      <dgm:spPr/>
    </dgm:pt>
    <dgm:pt modelId="{CEB9EF4F-3745-439E-BC6E-F2CE3D2AAD6F}" type="pres">
      <dgm:prSet presAssocID="{849F5384-C6EC-4C45-ADAC-0C18BB21E7FA}" presName="node" presStyleLbl="node1" presStyleIdx="0" presStyleCnt="7">
        <dgm:presLayoutVars>
          <dgm:bulletEnabled val="1"/>
        </dgm:presLayoutVars>
      </dgm:prSet>
      <dgm:spPr/>
    </dgm:pt>
    <dgm:pt modelId="{BBD3A3C3-3A23-4ACA-8E32-2B831178FD2C}" type="pres">
      <dgm:prSet presAssocID="{849F5384-C6EC-4C45-ADAC-0C18BB21E7FA}" presName="spNode" presStyleCnt="0"/>
      <dgm:spPr/>
    </dgm:pt>
    <dgm:pt modelId="{30C27BA1-8F28-4C20-93AC-FB6141F359E7}" type="pres">
      <dgm:prSet presAssocID="{15CBE2D4-8D9B-4B1D-9378-0686C4AED80A}" presName="sibTrans" presStyleLbl="sibTrans1D1" presStyleIdx="0" presStyleCnt="7"/>
      <dgm:spPr/>
    </dgm:pt>
    <dgm:pt modelId="{7C474AD2-DAB8-4D77-9048-64F88DC2BDEC}" type="pres">
      <dgm:prSet presAssocID="{0A1A1753-C8CF-4E66-A75D-BCE6D3D08C87}" presName="node" presStyleLbl="node1" presStyleIdx="1" presStyleCnt="7">
        <dgm:presLayoutVars>
          <dgm:bulletEnabled val="1"/>
        </dgm:presLayoutVars>
      </dgm:prSet>
      <dgm:spPr/>
    </dgm:pt>
    <dgm:pt modelId="{78A04226-2E92-4F6F-9871-5CEFF1309149}" type="pres">
      <dgm:prSet presAssocID="{0A1A1753-C8CF-4E66-A75D-BCE6D3D08C87}" presName="spNode" presStyleCnt="0"/>
      <dgm:spPr/>
    </dgm:pt>
    <dgm:pt modelId="{30024F8B-07E8-468F-914E-A80FE4A13B47}" type="pres">
      <dgm:prSet presAssocID="{4B39E663-54F4-496C-AFC5-52BD6F720460}" presName="sibTrans" presStyleLbl="sibTrans1D1" presStyleIdx="1" presStyleCnt="7"/>
      <dgm:spPr/>
    </dgm:pt>
    <dgm:pt modelId="{C9284F7D-C4D2-4B6B-9F64-435A5857FEE4}" type="pres">
      <dgm:prSet presAssocID="{6D5E54C8-DC33-4068-A5FC-8A529EEA2A4D}" presName="node" presStyleLbl="node1" presStyleIdx="2" presStyleCnt="7">
        <dgm:presLayoutVars>
          <dgm:bulletEnabled val="1"/>
        </dgm:presLayoutVars>
      </dgm:prSet>
      <dgm:spPr/>
    </dgm:pt>
    <dgm:pt modelId="{0F6F3969-052E-4EC9-8C73-91DD670037DA}" type="pres">
      <dgm:prSet presAssocID="{6D5E54C8-DC33-4068-A5FC-8A529EEA2A4D}" presName="spNode" presStyleCnt="0"/>
      <dgm:spPr/>
    </dgm:pt>
    <dgm:pt modelId="{8B80B2AE-CF08-4703-B55A-B9ED8DB0D462}" type="pres">
      <dgm:prSet presAssocID="{014E8175-C549-411F-BDE3-8DD41FA7FFF8}" presName="sibTrans" presStyleLbl="sibTrans1D1" presStyleIdx="2" presStyleCnt="7"/>
      <dgm:spPr/>
    </dgm:pt>
    <dgm:pt modelId="{732864E0-3FA5-4E1F-BF72-2AA8EAF787EA}" type="pres">
      <dgm:prSet presAssocID="{8C704675-5F07-4E36-9FAB-DB342C2C6C81}" presName="node" presStyleLbl="node1" presStyleIdx="3" presStyleCnt="7">
        <dgm:presLayoutVars>
          <dgm:bulletEnabled val="1"/>
        </dgm:presLayoutVars>
      </dgm:prSet>
      <dgm:spPr/>
    </dgm:pt>
    <dgm:pt modelId="{C1B1D47C-DE58-4EE5-B71B-CE63C951BB72}" type="pres">
      <dgm:prSet presAssocID="{8C704675-5F07-4E36-9FAB-DB342C2C6C81}" presName="spNode" presStyleCnt="0"/>
      <dgm:spPr/>
    </dgm:pt>
    <dgm:pt modelId="{75CB68E5-269A-41A1-B5C0-F830FF7A9422}" type="pres">
      <dgm:prSet presAssocID="{FBE6702D-6509-42F0-B78B-F7E86A0E8709}" presName="sibTrans" presStyleLbl="sibTrans1D1" presStyleIdx="3" presStyleCnt="7"/>
      <dgm:spPr/>
    </dgm:pt>
    <dgm:pt modelId="{4972054C-2C9A-43AC-86A8-66A88AD780D3}" type="pres">
      <dgm:prSet presAssocID="{D8119C40-135D-4FF3-BE74-DCE0CB64E456}" presName="node" presStyleLbl="node1" presStyleIdx="4" presStyleCnt="7">
        <dgm:presLayoutVars>
          <dgm:bulletEnabled val="1"/>
        </dgm:presLayoutVars>
      </dgm:prSet>
      <dgm:spPr/>
    </dgm:pt>
    <dgm:pt modelId="{0EFF63DF-A623-4C19-BCCE-BEA198FC2777}" type="pres">
      <dgm:prSet presAssocID="{D8119C40-135D-4FF3-BE74-DCE0CB64E456}" presName="spNode" presStyleCnt="0"/>
      <dgm:spPr/>
    </dgm:pt>
    <dgm:pt modelId="{24D68CF1-B01E-4FA8-BA0E-513FA4A43421}" type="pres">
      <dgm:prSet presAssocID="{F04B0151-8D79-42AE-B838-E754BF82AC14}" presName="sibTrans" presStyleLbl="sibTrans1D1" presStyleIdx="4" presStyleCnt="7"/>
      <dgm:spPr/>
    </dgm:pt>
    <dgm:pt modelId="{8754FA10-8F47-463A-BD45-F428D1F5B011}" type="pres">
      <dgm:prSet presAssocID="{F9D32BC3-2812-458D-BC0B-0DB7F107E16F}" presName="node" presStyleLbl="node1" presStyleIdx="5" presStyleCnt="7">
        <dgm:presLayoutVars>
          <dgm:bulletEnabled val="1"/>
        </dgm:presLayoutVars>
      </dgm:prSet>
      <dgm:spPr/>
    </dgm:pt>
    <dgm:pt modelId="{3F5AE1A2-9554-4B31-B508-7F1ACB377334}" type="pres">
      <dgm:prSet presAssocID="{F9D32BC3-2812-458D-BC0B-0DB7F107E16F}" presName="spNode" presStyleCnt="0"/>
      <dgm:spPr/>
    </dgm:pt>
    <dgm:pt modelId="{F415235C-2C7D-4FB0-929C-5283CCA4ABA1}" type="pres">
      <dgm:prSet presAssocID="{9E47F6D1-2D1B-4A4D-833F-7FBCB2A8C4F3}" presName="sibTrans" presStyleLbl="sibTrans1D1" presStyleIdx="5" presStyleCnt="7"/>
      <dgm:spPr/>
    </dgm:pt>
    <dgm:pt modelId="{4623AF06-E30E-4028-93F7-A191A557C601}" type="pres">
      <dgm:prSet presAssocID="{DD8EF206-E7E5-4D35-8DCD-2994E040D733}" presName="node" presStyleLbl="node1" presStyleIdx="6" presStyleCnt="7">
        <dgm:presLayoutVars>
          <dgm:bulletEnabled val="1"/>
        </dgm:presLayoutVars>
      </dgm:prSet>
      <dgm:spPr/>
    </dgm:pt>
    <dgm:pt modelId="{AA88242F-9D10-47BE-9F3A-D48E6A9F0BC0}" type="pres">
      <dgm:prSet presAssocID="{DD8EF206-E7E5-4D35-8DCD-2994E040D733}" presName="spNode" presStyleCnt="0"/>
      <dgm:spPr/>
    </dgm:pt>
    <dgm:pt modelId="{D5A71E6B-71E7-49DB-ADF4-7BA11F1DA96F}" type="pres">
      <dgm:prSet presAssocID="{768007A7-433D-4C19-9978-AF56FE581E22}" presName="sibTrans" presStyleLbl="sibTrans1D1" presStyleIdx="6" presStyleCnt="7"/>
      <dgm:spPr/>
    </dgm:pt>
  </dgm:ptLst>
  <dgm:cxnLst>
    <dgm:cxn modelId="{378CDC04-170F-48F8-9E16-091EC7E487FE}" type="presOf" srcId="{9E47F6D1-2D1B-4A4D-833F-7FBCB2A8C4F3}" destId="{F415235C-2C7D-4FB0-929C-5283CCA4ABA1}" srcOrd="0" destOrd="0" presId="urn:microsoft.com/office/officeart/2005/8/layout/cycle6"/>
    <dgm:cxn modelId="{8DB4410E-8EF0-4E70-8A37-C5E3867F66DB}" srcId="{2972655C-B45A-4636-AE69-98133C5878C0}" destId="{F9D32BC3-2812-458D-BC0B-0DB7F107E16F}" srcOrd="5" destOrd="0" parTransId="{A02BBDA7-636E-4C98-88EB-5D0506014E31}" sibTransId="{9E47F6D1-2D1B-4A4D-833F-7FBCB2A8C4F3}"/>
    <dgm:cxn modelId="{D0502C11-186C-4D47-A732-38282D42F372}" srcId="{2972655C-B45A-4636-AE69-98133C5878C0}" destId="{DD8EF206-E7E5-4D35-8DCD-2994E040D733}" srcOrd="6" destOrd="0" parTransId="{61F80759-6139-482A-A82A-B84412AE051D}" sibTransId="{768007A7-433D-4C19-9978-AF56FE581E22}"/>
    <dgm:cxn modelId="{0F076A1F-64AE-4717-949B-E4997FE719A0}" type="presOf" srcId="{014E8175-C549-411F-BDE3-8DD41FA7FFF8}" destId="{8B80B2AE-CF08-4703-B55A-B9ED8DB0D462}" srcOrd="0" destOrd="0" presId="urn:microsoft.com/office/officeart/2005/8/layout/cycle6"/>
    <dgm:cxn modelId="{1E1C2A22-3BE4-4BDB-A0B3-B99FAB699CDA}" type="presOf" srcId="{DD8EF206-E7E5-4D35-8DCD-2994E040D733}" destId="{4623AF06-E30E-4028-93F7-A191A557C601}" srcOrd="0" destOrd="0" presId="urn:microsoft.com/office/officeart/2005/8/layout/cycle6"/>
    <dgm:cxn modelId="{359B693F-4D1B-4185-86F3-4998CF560B88}" type="presOf" srcId="{8C704675-5F07-4E36-9FAB-DB342C2C6C81}" destId="{732864E0-3FA5-4E1F-BF72-2AA8EAF787EA}" srcOrd="0" destOrd="0" presId="urn:microsoft.com/office/officeart/2005/8/layout/cycle6"/>
    <dgm:cxn modelId="{2C831C42-7E73-43B4-B59D-B27174AC9B8B}" srcId="{2972655C-B45A-4636-AE69-98133C5878C0}" destId="{8C704675-5F07-4E36-9FAB-DB342C2C6C81}" srcOrd="3" destOrd="0" parTransId="{75BFD0D1-7F5F-43FD-B9C9-0A706748364A}" sibTransId="{FBE6702D-6509-42F0-B78B-F7E86A0E8709}"/>
    <dgm:cxn modelId="{E70EE646-9106-406A-AB9B-B2234983F08B}" srcId="{2972655C-B45A-4636-AE69-98133C5878C0}" destId="{849F5384-C6EC-4C45-ADAC-0C18BB21E7FA}" srcOrd="0" destOrd="0" parTransId="{8B44E2B4-1858-46BD-892C-19E955206BB2}" sibTransId="{15CBE2D4-8D9B-4B1D-9378-0686C4AED80A}"/>
    <dgm:cxn modelId="{91E8C14B-0962-436C-91B9-50CE4A120B4B}" srcId="{2972655C-B45A-4636-AE69-98133C5878C0}" destId="{6D5E54C8-DC33-4068-A5FC-8A529EEA2A4D}" srcOrd="2" destOrd="0" parTransId="{CDDB7253-5170-4A12-849A-46F0135D9222}" sibTransId="{014E8175-C549-411F-BDE3-8DD41FA7FFF8}"/>
    <dgm:cxn modelId="{2A28014F-1806-41EE-A213-C02E93FB775B}" type="presOf" srcId="{6D5E54C8-DC33-4068-A5FC-8A529EEA2A4D}" destId="{C9284F7D-C4D2-4B6B-9F64-435A5857FEE4}" srcOrd="0" destOrd="0" presId="urn:microsoft.com/office/officeart/2005/8/layout/cycle6"/>
    <dgm:cxn modelId="{D5EEBB50-49E3-466E-94F1-47D4FD2BC3D1}" type="presOf" srcId="{F9D32BC3-2812-458D-BC0B-0DB7F107E16F}" destId="{8754FA10-8F47-463A-BD45-F428D1F5B011}" srcOrd="0" destOrd="0" presId="urn:microsoft.com/office/officeart/2005/8/layout/cycle6"/>
    <dgm:cxn modelId="{117FD252-4B47-42B3-B7EA-49D56F7E2F51}" type="presOf" srcId="{768007A7-433D-4C19-9978-AF56FE581E22}" destId="{D5A71E6B-71E7-49DB-ADF4-7BA11F1DA96F}" srcOrd="0" destOrd="0" presId="urn:microsoft.com/office/officeart/2005/8/layout/cycle6"/>
    <dgm:cxn modelId="{811D187C-17DC-46AE-A682-83BAEF9293A5}" type="presOf" srcId="{D8119C40-135D-4FF3-BE74-DCE0CB64E456}" destId="{4972054C-2C9A-43AC-86A8-66A88AD780D3}" srcOrd="0" destOrd="0" presId="urn:microsoft.com/office/officeart/2005/8/layout/cycle6"/>
    <dgm:cxn modelId="{D97B6B83-A60C-49B0-B518-F830253A0B7B}" type="presOf" srcId="{FBE6702D-6509-42F0-B78B-F7E86A0E8709}" destId="{75CB68E5-269A-41A1-B5C0-F830FF7A9422}" srcOrd="0" destOrd="0" presId="urn:microsoft.com/office/officeart/2005/8/layout/cycle6"/>
    <dgm:cxn modelId="{B885E28F-DB27-4FC6-8230-2E444850F9BF}" srcId="{2972655C-B45A-4636-AE69-98133C5878C0}" destId="{0A1A1753-C8CF-4E66-A75D-BCE6D3D08C87}" srcOrd="1" destOrd="0" parTransId="{B7A0FF2E-F4A6-405B-9099-89E2DC39B9BE}" sibTransId="{4B39E663-54F4-496C-AFC5-52BD6F720460}"/>
    <dgm:cxn modelId="{E60D7191-F938-4585-B659-9BDE20C9F788}" type="presOf" srcId="{2972655C-B45A-4636-AE69-98133C5878C0}" destId="{0A1E9E77-A6E8-499F-9E97-863C640B4D03}" srcOrd="0" destOrd="0" presId="urn:microsoft.com/office/officeart/2005/8/layout/cycle6"/>
    <dgm:cxn modelId="{796D99A0-89BB-4F5E-A468-C8F8C0369348}" type="presOf" srcId="{4B39E663-54F4-496C-AFC5-52BD6F720460}" destId="{30024F8B-07E8-468F-914E-A80FE4A13B47}" srcOrd="0" destOrd="0" presId="urn:microsoft.com/office/officeart/2005/8/layout/cycle6"/>
    <dgm:cxn modelId="{5731B2B5-F8AF-42CF-A738-2F5765A932E7}" type="presOf" srcId="{15CBE2D4-8D9B-4B1D-9378-0686C4AED80A}" destId="{30C27BA1-8F28-4C20-93AC-FB6141F359E7}" srcOrd="0" destOrd="0" presId="urn:microsoft.com/office/officeart/2005/8/layout/cycle6"/>
    <dgm:cxn modelId="{922F55E1-0740-4D19-A1F3-B8DBE9B90A21}" type="presOf" srcId="{849F5384-C6EC-4C45-ADAC-0C18BB21E7FA}" destId="{CEB9EF4F-3745-439E-BC6E-F2CE3D2AAD6F}" srcOrd="0" destOrd="0" presId="urn:microsoft.com/office/officeart/2005/8/layout/cycle6"/>
    <dgm:cxn modelId="{DA3002E4-C816-425A-A92B-42F82BA02952}" type="presOf" srcId="{0A1A1753-C8CF-4E66-A75D-BCE6D3D08C87}" destId="{7C474AD2-DAB8-4D77-9048-64F88DC2BDEC}" srcOrd="0" destOrd="0" presId="urn:microsoft.com/office/officeart/2005/8/layout/cycle6"/>
    <dgm:cxn modelId="{38BCE8EA-72E9-4D94-BAED-1605BFE556A4}" type="presOf" srcId="{F04B0151-8D79-42AE-B838-E754BF82AC14}" destId="{24D68CF1-B01E-4FA8-BA0E-513FA4A43421}" srcOrd="0" destOrd="0" presId="urn:microsoft.com/office/officeart/2005/8/layout/cycle6"/>
    <dgm:cxn modelId="{0B8669F2-FD0D-42DF-80EC-A5C5BF17E4DF}" srcId="{2972655C-B45A-4636-AE69-98133C5878C0}" destId="{D8119C40-135D-4FF3-BE74-DCE0CB64E456}" srcOrd="4" destOrd="0" parTransId="{88C75089-F511-4EFB-A794-3ED1691D6FF4}" sibTransId="{F04B0151-8D79-42AE-B838-E754BF82AC14}"/>
    <dgm:cxn modelId="{B68EC6FF-7913-4006-9CA5-A179B93670D8}" type="presParOf" srcId="{0A1E9E77-A6E8-499F-9E97-863C640B4D03}" destId="{CEB9EF4F-3745-439E-BC6E-F2CE3D2AAD6F}" srcOrd="0" destOrd="0" presId="urn:microsoft.com/office/officeart/2005/8/layout/cycle6"/>
    <dgm:cxn modelId="{072005A8-AE11-40F6-88CA-7B6FD4259D8F}" type="presParOf" srcId="{0A1E9E77-A6E8-499F-9E97-863C640B4D03}" destId="{BBD3A3C3-3A23-4ACA-8E32-2B831178FD2C}" srcOrd="1" destOrd="0" presId="urn:microsoft.com/office/officeart/2005/8/layout/cycle6"/>
    <dgm:cxn modelId="{B1234935-7D4C-48A2-AD91-C531DBD16E30}" type="presParOf" srcId="{0A1E9E77-A6E8-499F-9E97-863C640B4D03}" destId="{30C27BA1-8F28-4C20-93AC-FB6141F359E7}" srcOrd="2" destOrd="0" presId="urn:microsoft.com/office/officeart/2005/8/layout/cycle6"/>
    <dgm:cxn modelId="{30C2FEA3-7B3E-4B89-B5FF-F0945773C398}" type="presParOf" srcId="{0A1E9E77-A6E8-499F-9E97-863C640B4D03}" destId="{7C474AD2-DAB8-4D77-9048-64F88DC2BDEC}" srcOrd="3" destOrd="0" presId="urn:microsoft.com/office/officeart/2005/8/layout/cycle6"/>
    <dgm:cxn modelId="{F01F4E39-85D7-4AFA-9A91-EB32EC710A52}" type="presParOf" srcId="{0A1E9E77-A6E8-499F-9E97-863C640B4D03}" destId="{78A04226-2E92-4F6F-9871-5CEFF1309149}" srcOrd="4" destOrd="0" presId="urn:microsoft.com/office/officeart/2005/8/layout/cycle6"/>
    <dgm:cxn modelId="{E64CD78D-5FB8-49A8-BFF7-2A1DFD93EF08}" type="presParOf" srcId="{0A1E9E77-A6E8-499F-9E97-863C640B4D03}" destId="{30024F8B-07E8-468F-914E-A80FE4A13B47}" srcOrd="5" destOrd="0" presId="urn:microsoft.com/office/officeart/2005/8/layout/cycle6"/>
    <dgm:cxn modelId="{D2093420-62EE-43EF-BB57-1CEAF925231F}" type="presParOf" srcId="{0A1E9E77-A6E8-499F-9E97-863C640B4D03}" destId="{C9284F7D-C4D2-4B6B-9F64-435A5857FEE4}" srcOrd="6" destOrd="0" presId="urn:microsoft.com/office/officeart/2005/8/layout/cycle6"/>
    <dgm:cxn modelId="{16683384-00DE-49D9-9202-CC9F81872214}" type="presParOf" srcId="{0A1E9E77-A6E8-499F-9E97-863C640B4D03}" destId="{0F6F3969-052E-4EC9-8C73-91DD670037DA}" srcOrd="7" destOrd="0" presId="urn:microsoft.com/office/officeart/2005/8/layout/cycle6"/>
    <dgm:cxn modelId="{08404616-8EA1-4FE3-B10D-7C23AA1CAEB4}" type="presParOf" srcId="{0A1E9E77-A6E8-499F-9E97-863C640B4D03}" destId="{8B80B2AE-CF08-4703-B55A-B9ED8DB0D462}" srcOrd="8" destOrd="0" presId="urn:microsoft.com/office/officeart/2005/8/layout/cycle6"/>
    <dgm:cxn modelId="{421F381A-13BD-44AD-ADE7-1D00EF97111B}" type="presParOf" srcId="{0A1E9E77-A6E8-499F-9E97-863C640B4D03}" destId="{732864E0-3FA5-4E1F-BF72-2AA8EAF787EA}" srcOrd="9" destOrd="0" presId="urn:microsoft.com/office/officeart/2005/8/layout/cycle6"/>
    <dgm:cxn modelId="{12C9C65D-D700-4F32-986C-1D20B1868A26}" type="presParOf" srcId="{0A1E9E77-A6E8-499F-9E97-863C640B4D03}" destId="{C1B1D47C-DE58-4EE5-B71B-CE63C951BB72}" srcOrd="10" destOrd="0" presId="urn:microsoft.com/office/officeart/2005/8/layout/cycle6"/>
    <dgm:cxn modelId="{5765B28F-0C37-4F61-B0C8-311653443172}" type="presParOf" srcId="{0A1E9E77-A6E8-499F-9E97-863C640B4D03}" destId="{75CB68E5-269A-41A1-B5C0-F830FF7A9422}" srcOrd="11" destOrd="0" presId="urn:microsoft.com/office/officeart/2005/8/layout/cycle6"/>
    <dgm:cxn modelId="{DC0499D8-77A7-4017-B2F6-7891CBB9559A}" type="presParOf" srcId="{0A1E9E77-A6E8-499F-9E97-863C640B4D03}" destId="{4972054C-2C9A-43AC-86A8-66A88AD780D3}" srcOrd="12" destOrd="0" presId="urn:microsoft.com/office/officeart/2005/8/layout/cycle6"/>
    <dgm:cxn modelId="{DA1E8A35-9802-4DBC-B7C3-C5BAEA3DEA96}" type="presParOf" srcId="{0A1E9E77-A6E8-499F-9E97-863C640B4D03}" destId="{0EFF63DF-A623-4C19-BCCE-BEA198FC2777}" srcOrd="13" destOrd="0" presId="urn:microsoft.com/office/officeart/2005/8/layout/cycle6"/>
    <dgm:cxn modelId="{150A9C45-BE75-4494-A636-D31A8DF9DC72}" type="presParOf" srcId="{0A1E9E77-A6E8-499F-9E97-863C640B4D03}" destId="{24D68CF1-B01E-4FA8-BA0E-513FA4A43421}" srcOrd="14" destOrd="0" presId="urn:microsoft.com/office/officeart/2005/8/layout/cycle6"/>
    <dgm:cxn modelId="{E238946C-ACFF-4CEC-9A77-380B9363B244}" type="presParOf" srcId="{0A1E9E77-A6E8-499F-9E97-863C640B4D03}" destId="{8754FA10-8F47-463A-BD45-F428D1F5B011}" srcOrd="15" destOrd="0" presId="urn:microsoft.com/office/officeart/2005/8/layout/cycle6"/>
    <dgm:cxn modelId="{4FD0A251-5EDF-4CCA-97F1-9935873EC5BF}" type="presParOf" srcId="{0A1E9E77-A6E8-499F-9E97-863C640B4D03}" destId="{3F5AE1A2-9554-4B31-B508-7F1ACB377334}" srcOrd="16" destOrd="0" presId="urn:microsoft.com/office/officeart/2005/8/layout/cycle6"/>
    <dgm:cxn modelId="{A7C35737-0509-4F18-B0AC-5CFA54567A8F}" type="presParOf" srcId="{0A1E9E77-A6E8-499F-9E97-863C640B4D03}" destId="{F415235C-2C7D-4FB0-929C-5283CCA4ABA1}" srcOrd="17" destOrd="0" presId="urn:microsoft.com/office/officeart/2005/8/layout/cycle6"/>
    <dgm:cxn modelId="{D32DD00C-9BA5-49CE-B2FB-F0F675A1F852}" type="presParOf" srcId="{0A1E9E77-A6E8-499F-9E97-863C640B4D03}" destId="{4623AF06-E30E-4028-93F7-A191A557C601}" srcOrd="18" destOrd="0" presId="urn:microsoft.com/office/officeart/2005/8/layout/cycle6"/>
    <dgm:cxn modelId="{BADF2EB8-147B-439E-AE6F-A0D3D823FE70}" type="presParOf" srcId="{0A1E9E77-A6E8-499F-9E97-863C640B4D03}" destId="{AA88242F-9D10-47BE-9F3A-D48E6A9F0BC0}" srcOrd="19" destOrd="0" presId="urn:microsoft.com/office/officeart/2005/8/layout/cycle6"/>
    <dgm:cxn modelId="{4CC6A1B9-5EDA-47E2-A6D7-5BBFDAE65838}" type="presParOf" srcId="{0A1E9E77-A6E8-499F-9E97-863C640B4D03}" destId="{D5A71E6B-71E7-49DB-ADF4-7BA11F1DA96F}" srcOrd="20"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72655C-B45A-4636-AE69-98133C5878C0}" type="doc">
      <dgm:prSet loTypeId="urn:microsoft.com/office/officeart/2005/8/layout/cycle3" loCatId="cycle" qsTypeId="urn:microsoft.com/office/officeart/2005/8/quickstyle/simple2" qsCatId="simple" csTypeId="urn:microsoft.com/office/officeart/2005/8/colors/accent3_2" csCatId="accent3" phldr="1"/>
      <dgm:spPr/>
      <dgm:t>
        <a:bodyPr/>
        <a:lstStyle/>
        <a:p>
          <a:endParaRPr lang="en-US"/>
        </a:p>
      </dgm:t>
    </dgm:pt>
    <dgm:pt modelId="{849F5384-C6EC-4C45-ADAC-0C18BB21E7FA}">
      <dgm:prSet phldrT="[Text]" phldr="0"/>
      <dgm:spPr/>
      <dgm:t>
        <a:bodyPr/>
        <a:lstStyle/>
        <a:p>
          <a:pPr rtl="0"/>
          <a:r>
            <a:rPr lang="en-US" b="1" dirty="0">
              <a:latin typeface="Calibri Light" panose="020F0302020204030204"/>
            </a:rPr>
            <a:t>Iterative Process</a:t>
          </a:r>
        </a:p>
      </dgm:t>
    </dgm:pt>
    <dgm:pt modelId="{8B44E2B4-1858-46BD-892C-19E955206BB2}" type="parTrans" cxnId="{E70EE646-9106-406A-AB9B-B2234983F08B}">
      <dgm:prSet/>
      <dgm:spPr/>
      <dgm:t>
        <a:bodyPr/>
        <a:lstStyle/>
        <a:p>
          <a:endParaRPr lang="en-US"/>
        </a:p>
      </dgm:t>
    </dgm:pt>
    <dgm:pt modelId="{15CBE2D4-8D9B-4B1D-9378-0686C4AED80A}" type="sibTrans" cxnId="{E70EE646-9106-406A-AB9B-B2234983F08B}">
      <dgm:prSet/>
      <dgm:spPr/>
      <dgm:t>
        <a:bodyPr/>
        <a:lstStyle/>
        <a:p>
          <a:endParaRPr lang="en-US"/>
        </a:p>
      </dgm:t>
    </dgm:pt>
    <dgm:pt modelId="{8C704675-5F07-4E36-9FAB-DB342C2C6C81}">
      <dgm:prSet phldrT="[Text]" phldr="0"/>
      <dgm:spPr/>
      <dgm:t>
        <a:bodyPr/>
        <a:lstStyle/>
        <a:p>
          <a:pPr rtl="0"/>
          <a:r>
            <a:rPr lang="en-US" b="0" dirty="0"/>
            <a:t>Use the model on the training data</a:t>
          </a:r>
        </a:p>
      </dgm:t>
    </dgm:pt>
    <dgm:pt modelId="{75BFD0D1-7F5F-43FD-B9C9-0A706748364A}" type="parTrans" cxnId="{2C831C42-7E73-43B4-B59D-B27174AC9B8B}">
      <dgm:prSet/>
      <dgm:spPr/>
      <dgm:t>
        <a:bodyPr/>
        <a:lstStyle/>
        <a:p>
          <a:endParaRPr lang="en-US"/>
        </a:p>
      </dgm:t>
    </dgm:pt>
    <dgm:pt modelId="{FBE6702D-6509-42F0-B78B-F7E86A0E8709}" type="sibTrans" cxnId="{2C831C42-7E73-43B4-B59D-B27174AC9B8B}">
      <dgm:prSet/>
      <dgm:spPr/>
      <dgm:t>
        <a:bodyPr/>
        <a:lstStyle/>
        <a:p>
          <a:endParaRPr lang="en-US"/>
        </a:p>
      </dgm:t>
    </dgm:pt>
    <dgm:pt modelId="{D8119C40-135D-4FF3-BE74-DCE0CB64E456}">
      <dgm:prSet phldrT="[Text]" phldr="0"/>
      <dgm:spPr/>
      <dgm:t>
        <a:bodyPr/>
        <a:lstStyle/>
        <a:p>
          <a:r>
            <a:rPr lang="en-US" b="0" dirty="0"/>
            <a:t>Decrease errors and increase accuracy</a:t>
          </a:r>
        </a:p>
      </dgm:t>
    </dgm:pt>
    <dgm:pt modelId="{88C75089-F511-4EFB-A794-3ED1691D6FF4}" type="parTrans" cxnId="{0B8669F2-FD0D-42DF-80EC-A5C5BF17E4DF}">
      <dgm:prSet/>
      <dgm:spPr/>
      <dgm:t>
        <a:bodyPr/>
        <a:lstStyle/>
        <a:p>
          <a:endParaRPr lang="en-US"/>
        </a:p>
      </dgm:t>
    </dgm:pt>
    <dgm:pt modelId="{F04B0151-8D79-42AE-B838-E754BF82AC14}" type="sibTrans" cxnId="{0B8669F2-FD0D-42DF-80EC-A5C5BF17E4DF}">
      <dgm:prSet/>
      <dgm:spPr/>
      <dgm:t>
        <a:bodyPr/>
        <a:lstStyle/>
        <a:p>
          <a:endParaRPr lang="en-US"/>
        </a:p>
      </dgm:t>
    </dgm:pt>
    <dgm:pt modelId="{0A1A1753-C8CF-4E66-A75D-BCE6D3D08C87}">
      <dgm:prSet phldr="0"/>
      <dgm:spPr/>
      <dgm:t>
        <a:bodyPr/>
        <a:lstStyle/>
        <a:p>
          <a:pPr rtl="0"/>
          <a:r>
            <a:rPr lang="en-US" b="1" dirty="0">
              <a:latin typeface="Calibri Light" panose="020F0302020204030204"/>
            </a:rPr>
            <a:t>Train-test split the data</a:t>
          </a:r>
          <a:endParaRPr lang="en-US" b="1" dirty="0"/>
        </a:p>
      </dgm:t>
    </dgm:pt>
    <dgm:pt modelId="{B7A0FF2E-F4A6-405B-9099-89E2DC39B9BE}" type="parTrans" cxnId="{B885E28F-DB27-4FC6-8230-2E444850F9BF}">
      <dgm:prSet/>
      <dgm:spPr/>
      <dgm:t>
        <a:bodyPr/>
        <a:lstStyle/>
        <a:p>
          <a:endParaRPr lang="en-IN"/>
        </a:p>
      </dgm:t>
    </dgm:pt>
    <dgm:pt modelId="{4B39E663-54F4-496C-AFC5-52BD6F720460}" type="sibTrans" cxnId="{B885E28F-DB27-4FC6-8230-2E444850F9BF}">
      <dgm:prSet/>
      <dgm:spPr/>
      <dgm:t>
        <a:bodyPr/>
        <a:lstStyle/>
        <a:p>
          <a:endParaRPr lang="en-US"/>
        </a:p>
      </dgm:t>
    </dgm:pt>
    <dgm:pt modelId="{CEADAF8A-0111-4D32-9D8C-A50E86230905}">
      <dgm:prSet phldrT="[Text]" phldr="0"/>
      <dgm:spPr/>
      <dgm:t>
        <a:bodyPr/>
        <a:lstStyle/>
        <a:p>
          <a:pPr rtl="0"/>
          <a:r>
            <a:rPr lang="en-US" b="0" dirty="0"/>
            <a:t>Evaluate</a:t>
          </a:r>
          <a:r>
            <a:rPr lang="en-US" b="1" dirty="0"/>
            <a:t> </a:t>
          </a:r>
          <a:r>
            <a:rPr lang="en-US" b="0" dirty="0"/>
            <a:t>the</a:t>
          </a:r>
          <a:r>
            <a:rPr lang="en-US" b="1" dirty="0"/>
            <a:t> </a:t>
          </a:r>
          <a:r>
            <a:rPr lang="en-US" b="0" dirty="0"/>
            <a:t>model</a:t>
          </a:r>
        </a:p>
      </dgm:t>
    </dgm:pt>
    <dgm:pt modelId="{404A2D1B-6F29-4C0C-944E-BBA18F166779}" type="parTrans" cxnId="{4BB2888D-6EB7-4D52-8F41-90FED644EAF5}">
      <dgm:prSet/>
      <dgm:spPr/>
      <dgm:t>
        <a:bodyPr/>
        <a:lstStyle/>
        <a:p>
          <a:endParaRPr lang="en-IN"/>
        </a:p>
      </dgm:t>
    </dgm:pt>
    <dgm:pt modelId="{6E29DA3E-0265-4896-A767-05C6EF029294}" type="sibTrans" cxnId="{4BB2888D-6EB7-4D52-8F41-90FED644EAF5}">
      <dgm:prSet/>
      <dgm:spPr/>
      <dgm:t>
        <a:bodyPr/>
        <a:lstStyle/>
        <a:p>
          <a:endParaRPr lang="en-IN"/>
        </a:p>
      </dgm:t>
    </dgm:pt>
    <dgm:pt modelId="{A19892FD-F2DA-48D0-879D-E948468E70BA}" type="pres">
      <dgm:prSet presAssocID="{2972655C-B45A-4636-AE69-98133C5878C0}" presName="Name0" presStyleCnt="0">
        <dgm:presLayoutVars>
          <dgm:dir/>
          <dgm:resizeHandles val="exact"/>
        </dgm:presLayoutVars>
      </dgm:prSet>
      <dgm:spPr/>
    </dgm:pt>
    <dgm:pt modelId="{5085E7C1-328A-4A9A-9FB3-B7865D584036}" type="pres">
      <dgm:prSet presAssocID="{2972655C-B45A-4636-AE69-98133C5878C0}" presName="cycle" presStyleCnt="0"/>
      <dgm:spPr/>
    </dgm:pt>
    <dgm:pt modelId="{2FAD5EBC-A470-4BB9-BC74-E921F56FEB61}" type="pres">
      <dgm:prSet presAssocID="{849F5384-C6EC-4C45-ADAC-0C18BB21E7FA}" presName="nodeFirstNode" presStyleLbl="node1" presStyleIdx="0" presStyleCnt="5">
        <dgm:presLayoutVars>
          <dgm:bulletEnabled val="1"/>
        </dgm:presLayoutVars>
      </dgm:prSet>
      <dgm:spPr/>
    </dgm:pt>
    <dgm:pt modelId="{34FBB2CF-E7C9-469D-818F-19EE48E0C973}" type="pres">
      <dgm:prSet presAssocID="{15CBE2D4-8D9B-4B1D-9378-0686C4AED80A}" presName="sibTransFirstNode" presStyleLbl="bgShp" presStyleIdx="0" presStyleCnt="1"/>
      <dgm:spPr/>
    </dgm:pt>
    <dgm:pt modelId="{522B2946-182F-4068-859D-6C060304B902}" type="pres">
      <dgm:prSet presAssocID="{0A1A1753-C8CF-4E66-A75D-BCE6D3D08C87}" presName="nodeFollowingNodes" presStyleLbl="node1" presStyleIdx="1" presStyleCnt="5" custRadScaleRad="114088" custRadScaleInc="7215">
        <dgm:presLayoutVars>
          <dgm:bulletEnabled val="1"/>
        </dgm:presLayoutVars>
      </dgm:prSet>
      <dgm:spPr/>
    </dgm:pt>
    <dgm:pt modelId="{DE0088D0-4BB9-444F-9827-238DCEE47726}" type="pres">
      <dgm:prSet presAssocID="{8C704675-5F07-4E36-9FAB-DB342C2C6C81}" presName="nodeFollowingNodes" presStyleLbl="node1" presStyleIdx="2" presStyleCnt="5" custRadScaleRad="111647" custRadScaleInc="-20756">
        <dgm:presLayoutVars>
          <dgm:bulletEnabled val="1"/>
        </dgm:presLayoutVars>
      </dgm:prSet>
      <dgm:spPr/>
    </dgm:pt>
    <dgm:pt modelId="{9803F7BF-90FB-4BA8-915D-130DA2722BC4}" type="pres">
      <dgm:prSet presAssocID="{CEADAF8A-0111-4D32-9D8C-A50E86230905}" presName="nodeFollowingNodes" presStyleLbl="node1" presStyleIdx="3" presStyleCnt="5" custRadScaleRad="107782" custRadScaleInc="18318">
        <dgm:presLayoutVars>
          <dgm:bulletEnabled val="1"/>
        </dgm:presLayoutVars>
      </dgm:prSet>
      <dgm:spPr/>
    </dgm:pt>
    <dgm:pt modelId="{CE0EE40E-A7E5-4D2F-A291-5AC82539BACD}" type="pres">
      <dgm:prSet presAssocID="{D8119C40-135D-4FF3-BE74-DCE0CB64E456}" presName="nodeFollowingNodes" presStyleLbl="node1" presStyleIdx="4" presStyleCnt="5" custRadScaleRad="113025" custRadScaleInc="-6234">
        <dgm:presLayoutVars>
          <dgm:bulletEnabled val="1"/>
        </dgm:presLayoutVars>
      </dgm:prSet>
      <dgm:spPr/>
    </dgm:pt>
  </dgm:ptLst>
  <dgm:cxnLst>
    <dgm:cxn modelId="{DAF7690F-1F0B-4853-9189-3C9596D8B22B}" type="presOf" srcId="{0A1A1753-C8CF-4E66-A75D-BCE6D3D08C87}" destId="{522B2946-182F-4068-859D-6C060304B902}" srcOrd="0" destOrd="0" presId="urn:microsoft.com/office/officeart/2005/8/layout/cycle3"/>
    <dgm:cxn modelId="{B8B3981A-D05C-411D-A9A8-5F25A4C95478}" type="presOf" srcId="{15CBE2D4-8D9B-4B1D-9378-0686C4AED80A}" destId="{34FBB2CF-E7C9-469D-818F-19EE48E0C973}" srcOrd="0" destOrd="0" presId="urn:microsoft.com/office/officeart/2005/8/layout/cycle3"/>
    <dgm:cxn modelId="{A7F08328-E6B8-4CBF-B8C9-8055E105476B}" type="presOf" srcId="{8C704675-5F07-4E36-9FAB-DB342C2C6C81}" destId="{DE0088D0-4BB9-444F-9827-238DCEE47726}" srcOrd="0" destOrd="0" presId="urn:microsoft.com/office/officeart/2005/8/layout/cycle3"/>
    <dgm:cxn modelId="{2C831C42-7E73-43B4-B59D-B27174AC9B8B}" srcId="{2972655C-B45A-4636-AE69-98133C5878C0}" destId="{8C704675-5F07-4E36-9FAB-DB342C2C6C81}" srcOrd="2" destOrd="0" parTransId="{75BFD0D1-7F5F-43FD-B9C9-0A706748364A}" sibTransId="{FBE6702D-6509-42F0-B78B-F7E86A0E8709}"/>
    <dgm:cxn modelId="{E70EE646-9106-406A-AB9B-B2234983F08B}" srcId="{2972655C-B45A-4636-AE69-98133C5878C0}" destId="{849F5384-C6EC-4C45-ADAC-0C18BB21E7FA}" srcOrd="0" destOrd="0" parTransId="{8B44E2B4-1858-46BD-892C-19E955206BB2}" sibTransId="{15CBE2D4-8D9B-4B1D-9378-0686C4AED80A}"/>
    <dgm:cxn modelId="{AE30B87E-03C9-43E3-85D8-AAD36F4C9982}" type="presOf" srcId="{849F5384-C6EC-4C45-ADAC-0C18BB21E7FA}" destId="{2FAD5EBC-A470-4BB9-BC74-E921F56FEB61}" srcOrd="0" destOrd="0" presId="urn:microsoft.com/office/officeart/2005/8/layout/cycle3"/>
    <dgm:cxn modelId="{4BB2888D-6EB7-4D52-8F41-90FED644EAF5}" srcId="{2972655C-B45A-4636-AE69-98133C5878C0}" destId="{CEADAF8A-0111-4D32-9D8C-A50E86230905}" srcOrd="3" destOrd="0" parTransId="{404A2D1B-6F29-4C0C-944E-BBA18F166779}" sibTransId="{6E29DA3E-0265-4896-A767-05C6EF029294}"/>
    <dgm:cxn modelId="{B885E28F-DB27-4FC6-8230-2E444850F9BF}" srcId="{2972655C-B45A-4636-AE69-98133C5878C0}" destId="{0A1A1753-C8CF-4E66-A75D-BCE6D3D08C87}" srcOrd="1" destOrd="0" parTransId="{B7A0FF2E-F4A6-405B-9099-89E2DC39B9BE}" sibTransId="{4B39E663-54F4-496C-AFC5-52BD6F720460}"/>
    <dgm:cxn modelId="{F54B2BA1-EFD7-4C7D-8656-76DC1D6D5B2D}" type="presOf" srcId="{CEADAF8A-0111-4D32-9D8C-A50E86230905}" destId="{9803F7BF-90FB-4BA8-915D-130DA2722BC4}" srcOrd="0" destOrd="0" presId="urn:microsoft.com/office/officeart/2005/8/layout/cycle3"/>
    <dgm:cxn modelId="{332601B0-0580-46F4-B37F-2224A55D9793}" type="presOf" srcId="{2972655C-B45A-4636-AE69-98133C5878C0}" destId="{A19892FD-F2DA-48D0-879D-E948468E70BA}" srcOrd="0" destOrd="0" presId="urn:microsoft.com/office/officeart/2005/8/layout/cycle3"/>
    <dgm:cxn modelId="{1830ABB4-F557-4A78-BD51-A89ED133E21C}" type="presOf" srcId="{D8119C40-135D-4FF3-BE74-DCE0CB64E456}" destId="{CE0EE40E-A7E5-4D2F-A291-5AC82539BACD}" srcOrd="0" destOrd="0" presId="urn:microsoft.com/office/officeart/2005/8/layout/cycle3"/>
    <dgm:cxn modelId="{0B8669F2-FD0D-42DF-80EC-A5C5BF17E4DF}" srcId="{2972655C-B45A-4636-AE69-98133C5878C0}" destId="{D8119C40-135D-4FF3-BE74-DCE0CB64E456}" srcOrd="4" destOrd="0" parTransId="{88C75089-F511-4EFB-A794-3ED1691D6FF4}" sibTransId="{F04B0151-8D79-42AE-B838-E754BF82AC14}"/>
    <dgm:cxn modelId="{61DBE94A-FFAE-434D-920B-0710A7B68FDA}" type="presParOf" srcId="{A19892FD-F2DA-48D0-879D-E948468E70BA}" destId="{5085E7C1-328A-4A9A-9FB3-B7865D584036}" srcOrd="0" destOrd="0" presId="urn:microsoft.com/office/officeart/2005/8/layout/cycle3"/>
    <dgm:cxn modelId="{71D05F1C-AC0F-4145-955F-97814B490972}" type="presParOf" srcId="{5085E7C1-328A-4A9A-9FB3-B7865D584036}" destId="{2FAD5EBC-A470-4BB9-BC74-E921F56FEB61}" srcOrd="0" destOrd="0" presId="urn:microsoft.com/office/officeart/2005/8/layout/cycle3"/>
    <dgm:cxn modelId="{FE08F2A8-9758-447D-9AEB-BCB1CBD4F4B0}" type="presParOf" srcId="{5085E7C1-328A-4A9A-9FB3-B7865D584036}" destId="{34FBB2CF-E7C9-469D-818F-19EE48E0C973}" srcOrd="1" destOrd="0" presId="urn:microsoft.com/office/officeart/2005/8/layout/cycle3"/>
    <dgm:cxn modelId="{6C66A17F-DA24-4FE5-8B66-C49703BD6946}" type="presParOf" srcId="{5085E7C1-328A-4A9A-9FB3-B7865D584036}" destId="{522B2946-182F-4068-859D-6C060304B902}" srcOrd="2" destOrd="0" presId="urn:microsoft.com/office/officeart/2005/8/layout/cycle3"/>
    <dgm:cxn modelId="{0457F4B1-AAA4-45B4-8B28-0B3ED2C14EB1}" type="presParOf" srcId="{5085E7C1-328A-4A9A-9FB3-B7865D584036}" destId="{DE0088D0-4BB9-444F-9827-238DCEE47726}" srcOrd="3" destOrd="0" presId="urn:microsoft.com/office/officeart/2005/8/layout/cycle3"/>
    <dgm:cxn modelId="{E80EF974-BD0F-410C-85F3-BAE0A8BDC5E3}" type="presParOf" srcId="{5085E7C1-328A-4A9A-9FB3-B7865D584036}" destId="{9803F7BF-90FB-4BA8-915D-130DA2722BC4}" srcOrd="4" destOrd="0" presId="urn:microsoft.com/office/officeart/2005/8/layout/cycle3"/>
    <dgm:cxn modelId="{E9BD015E-6134-4230-A272-CD64B1EFC767}" type="presParOf" srcId="{5085E7C1-328A-4A9A-9FB3-B7865D584036}" destId="{CE0EE40E-A7E5-4D2F-A291-5AC82539BACD}" srcOrd="5"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521F6F-F687-49F7-9071-C00D4E2E559B}" type="doc">
      <dgm:prSet loTypeId="urn:microsoft.com/office/officeart/2005/8/layout/hierarchy3" loCatId="list" qsTypeId="urn:microsoft.com/office/officeart/2005/8/quickstyle/simple5" qsCatId="simple" csTypeId="urn:microsoft.com/office/officeart/2005/8/colors/accent3_2" csCatId="accent3" phldr="1"/>
      <dgm:spPr/>
      <dgm:t>
        <a:bodyPr/>
        <a:lstStyle/>
        <a:p>
          <a:endParaRPr lang="en-IN"/>
        </a:p>
      </dgm:t>
    </dgm:pt>
    <dgm:pt modelId="{7A5BC886-52DF-4757-9A93-7E4A02BEA673}">
      <dgm:prSet phldrT="[Text]"/>
      <dgm:spPr/>
      <dgm:t>
        <a:bodyPr/>
        <a:lstStyle/>
        <a:p>
          <a:r>
            <a:rPr lang="en-IN" dirty="0"/>
            <a:t>For Regression</a:t>
          </a:r>
        </a:p>
      </dgm:t>
    </dgm:pt>
    <dgm:pt modelId="{811BFCDF-ED4A-42C3-B652-89EB902C5FB9}" type="parTrans" cxnId="{5CEB23FD-30DC-4D60-8537-73A27A937A19}">
      <dgm:prSet/>
      <dgm:spPr/>
      <dgm:t>
        <a:bodyPr/>
        <a:lstStyle/>
        <a:p>
          <a:endParaRPr lang="en-IN"/>
        </a:p>
      </dgm:t>
    </dgm:pt>
    <dgm:pt modelId="{E84DF9D5-1E45-4CD9-99B3-3D29A5C75091}" type="sibTrans" cxnId="{5CEB23FD-30DC-4D60-8537-73A27A937A19}">
      <dgm:prSet/>
      <dgm:spPr/>
      <dgm:t>
        <a:bodyPr/>
        <a:lstStyle/>
        <a:p>
          <a:endParaRPr lang="en-IN"/>
        </a:p>
      </dgm:t>
    </dgm:pt>
    <dgm:pt modelId="{B17E755E-8745-4752-BDCB-5FDAA559E5CE}">
      <dgm:prSet phldrT="[Text]"/>
      <dgm:spPr/>
      <dgm:t>
        <a:bodyPr/>
        <a:lstStyle/>
        <a:p>
          <a:r>
            <a:rPr lang="en-IN" dirty="0"/>
            <a:t>Mean absolute error</a:t>
          </a:r>
        </a:p>
      </dgm:t>
    </dgm:pt>
    <dgm:pt modelId="{D32E310A-AF3D-4149-AB0B-11702A5E0618}" type="parTrans" cxnId="{0B4CD66B-74CB-422D-A7CD-D7BC70BFEF29}">
      <dgm:prSet/>
      <dgm:spPr/>
      <dgm:t>
        <a:bodyPr/>
        <a:lstStyle/>
        <a:p>
          <a:endParaRPr lang="en-IN"/>
        </a:p>
      </dgm:t>
    </dgm:pt>
    <dgm:pt modelId="{E005AB4F-35DD-401C-81D1-4394A15333F0}" type="sibTrans" cxnId="{0B4CD66B-74CB-422D-A7CD-D7BC70BFEF29}">
      <dgm:prSet/>
      <dgm:spPr/>
      <dgm:t>
        <a:bodyPr/>
        <a:lstStyle/>
        <a:p>
          <a:endParaRPr lang="en-IN"/>
        </a:p>
      </dgm:t>
    </dgm:pt>
    <dgm:pt modelId="{2A3CA466-AF8E-437A-995F-58C9FC1EB711}">
      <dgm:prSet phldrT="[Text]"/>
      <dgm:spPr/>
      <dgm:t>
        <a:bodyPr/>
        <a:lstStyle/>
        <a:p>
          <a:r>
            <a:rPr lang="en-IN" dirty="0"/>
            <a:t>Root mean squared error</a:t>
          </a:r>
        </a:p>
      </dgm:t>
    </dgm:pt>
    <dgm:pt modelId="{28C0DB1B-7DD2-41B0-A441-622D933BE96A}" type="parTrans" cxnId="{89CAA29D-C7DC-48F6-9E56-E4140767AE23}">
      <dgm:prSet/>
      <dgm:spPr/>
      <dgm:t>
        <a:bodyPr/>
        <a:lstStyle/>
        <a:p>
          <a:endParaRPr lang="en-IN"/>
        </a:p>
      </dgm:t>
    </dgm:pt>
    <dgm:pt modelId="{C8DBDED3-2E9F-4693-976B-27AAF2AC9599}" type="sibTrans" cxnId="{89CAA29D-C7DC-48F6-9E56-E4140767AE23}">
      <dgm:prSet/>
      <dgm:spPr/>
      <dgm:t>
        <a:bodyPr/>
        <a:lstStyle/>
        <a:p>
          <a:endParaRPr lang="en-IN"/>
        </a:p>
      </dgm:t>
    </dgm:pt>
    <dgm:pt modelId="{34DA8DDE-BE4E-4D13-B57C-96D804505DD1}">
      <dgm:prSet phldrT="[Text]"/>
      <dgm:spPr/>
      <dgm:t>
        <a:bodyPr/>
        <a:lstStyle/>
        <a:p>
          <a:r>
            <a:rPr lang="en-IN" dirty="0"/>
            <a:t>For Classification</a:t>
          </a:r>
        </a:p>
      </dgm:t>
    </dgm:pt>
    <dgm:pt modelId="{9C407A41-D716-44AD-A63E-CF56CA5BD98A}" type="parTrans" cxnId="{11B41067-7554-4053-BDDE-1855BA30061E}">
      <dgm:prSet/>
      <dgm:spPr/>
      <dgm:t>
        <a:bodyPr/>
        <a:lstStyle/>
        <a:p>
          <a:endParaRPr lang="en-IN"/>
        </a:p>
      </dgm:t>
    </dgm:pt>
    <dgm:pt modelId="{B1C407A9-2F23-46D4-B843-8C556D4C630E}" type="sibTrans" cxnId="{11B41067-7554-4053-BDDE-1855BA30061E}">
      <dgm:prSet/>
      <dgm:spPr/>
      <dgm:t>
        <a:bodyPr/>
        <a:lstStyle/>
        <a:p>
          <a:endParaRPr lang="en-IN"/>
        </a:p>
      </dgm:t>
    </dgm:pt>
    <dgm:pt modelId="{21797B62-CC50-48BE-9778-D0A1EF12BC14}">
      <dgm:prSet phldrT="[Text]"/>
      <dgm:spPr/>
      <dgm:t>
        <a:bodyPr/>
        <a:lstStyle/>
        <a:p>
          <a:r>
            <a:rPr lang="en-IN" dirty="0"/>
            <a:t>Accuracy score</a:t>
          </a:r>
        </a:p>
      </dgm:t>
    </dgm:pt>
    <dgm:pt modelId="{98071230-5D1A-4380-B810-46BE7C6DEE3A}" type="parTrans" cxnId="{A9C286ED-2E96-4EA5-9130-ACA4C07569D9}">
      <dgm:prSet/>
      <dgm:spPr/>
      <dgm:t>
        <a:bodyPr/>
        <a:lstStyle/>
        <a:p>
          <a:endParaRPr lang="en-IN"/>
        </a:p>
      </dgm:t>
    </dgm:pt>
    <dgm:pt modelId="{C719CC7C-A0CE-4C57-A95B-1E6C883C1796}" type="sibTrans" cxnId="{A9C286ED-2E96-4EA5-9130-ACA4C07569D9}">
      <dgm:prSet/>
      <dgm:spPr/>
      <dgm:t>
        <a:bodyPr/>
        <a:lstStyle/>
        <a:p>
          <a:endParaRPr lang="en-IN"/>
        </a:p>
      </dgm:t>
    </dgm:pt>
    <dgm:pt modelId="{AEC794E2-4665-4A4D-B940-62DFA703A5B5}">
      <dgm:prSet phldrT="[Text]"/>
      <dgm:spPr/>
      <dgm:t>
        <a:bodyPr/>
        <a:lstStyle/>
        <a:p>
          <a:r>
            <a:rPr lang="en-IN" dirty="0"/>
            <a:t>Precision and Recall</a:t>
          </a:r>
        </a:p>
      </dgm:t>
    </dgm:pt>
    <dgm:pt modelId="{044C6A80-4A26-4BFF-8338-B43F945AC2DE}" type="parTrans" cxnId="{1487BB47-CF9C-4F5B-945B-3663D8C649AB}">
      <dgm:prSet/>
      <dgm:spPr/>
      <dgm:t>
        <a:bodyPr/>
        <a:lstStyle/>
        <a:p>
          <a:endParaRPr lang="en-IN"/>
        </a:p>
      </dgm:t>
    </dgm:pt>
    <dgm:pt modelId="{A5A2648A-F0CD-46D4-9DE8-5BC6F17BC785}" type="sibTrans" cxnId="{1487BB47-CF9C-4F5B-945B-3663D8C649AB}">
      <dgm:prSet/>
      <dgm:spPr/>
      <dgm:t>
        <a:bodyPr/>
        <a:lstStyle/>
        <a:p>
          <a:endParaRPr lang="en-IN"/>
        </a:p>
      </dgm:t>
    </dgm:pt>
    <dgm:pt modelId="{1272309F-E6BF-48CE-AAB1-B4B5FC60D61F}">
      <dgm:prSet phldrT="[Text]"/>
      <dgm:spPr/>
      <dgm:t>
        <a:bodyPr/>
        <a:lstStyle/>
        <a:p>
          <a:r>
            <a:rPr lang="en-IN" dirty="0"/>
            <a:t>Mean squared error</a:t>
          </a:r>
        </a:p>
      </dgm:t>
    </dgm:pt>
    <dgm:pt modelId="{01ACE04B-934F-4E6A-BE21-C657E1E7F152}" type="parTrans" cxnId="{7AE6BB4C-9973-4635-8E36-A72F8ABCF26E}">
      <dgm:prSet/>
      <dgm:spPr/>
      <dgm:t>
        <a:bodyPr/>
        <a:lstStyle/>
        <a:p>
          <a:endParaRPr lang="en-IN"/>
        </a:p>
      </dgm:t>
    </dgm:pt>
    <dgm:pt modelId="{7E65D781-8BA7-4DB8-9CD9-19678E52602C}" type="sibTrans" cxnId="{7AE6BB4C-9973-4635-8E36-A72F8ABCF26E}">
      <dgm:prSet/>
      <dgm:spPr/>
      <dgm:t>
        <a:bodyPr/>
        <a:lstStyle/>
        <a:p>
          <a:endParaRPr lang="en-IN"/>
        </a:p>
      </dgm:t>
    </dgm:pt>
    <dgm:pt modelId="{8AF9302D-0669-48A3-9A3B-3917252C7D78}">
      <dgm:prSet phldrT="[Text]"/>
      <dgm:spPr/>
      <dgm:t>
        <a:bodyPr/>
        <a:lstStyle/>
        <a:p>
          <a:r>
            <a:rPr lang="en-IN" dirty="0"/>
            <a:t>R - squared</a:t>
          </a:r>
        </a:p>
      </dgm:t>
    </dgm:pt>
    <dgm:pt modelId="{270D76CC-7B0E-4D17-BEDB-14E308703D36}" type="parTrans" cxnId="{BAF6A2C8-EF70-439F-A901-FE0F0854512C}">
      <dgm:prSet/>
      <dgm:spPr/>
      <dgm:t>
        <a:bodyPr/>
        <a:lstStyle/>
        <a:p>
          <a:endParaRPr lang="en-IN"/>
        </a:p>
      </dgm:t>
    </dgm:pt>
    <dgm:pt modelId="{25F80429-47A4-45E4-81FD-4DDB2F4B541C}" type="sibTrans" cxnId="{BAF6A2C8-EF70-439F-A901-FE0F0854512C}">
      <dgm:prSet/>
      <dgm:spPr/>
      <dgm:t>
        <a:bodyPr/>
        <a:lstStyle/>
        <a:p>
          <a:endParaRPr lang="en-IN"/>
        </a:p>
      </dgm:t>
    </dgm:pt>
    <dgm:pt modelId="{A46407A5-6282-4513-A427-9C2BB8024CE7}">
      <dgm:prSet phldrT="[Text]"/>
      <dgm:spPr/>
      <dgm:t>
        <a:bodyPr/>
        <a:lstStyle/>
        <a:p>
          <a:r>
            <a:rPr lang="en-IN" dirty="0"/>
            <a:t>Adjusted R - squared</a:t>
          </a:r>
        </a:p>
      </dgm:t>
    </dgm:pt>
    <dgm:pt modelId="{0CD68B42-B92F-433D-B4E6-FC5BD9947EFA}" type="parTrans" cxnId="{E5301221-5031-48BD-9302-35A88DE52F71}">
      <dgm:prSet/>
      <dgm:spPr/>
      <dgm:t>
        <a:bodyPr/>
        <a:lstStyle/>
        <a:p>
          <a:endParaRPr lang="en-IN"/>
        </a:p>
      </dgm:t>
    </dgm:pt>
    <dgm:pt modelId="{EE7256F3-3EF3-447A-97B8-9BC868E4FA06}" type="sibTrans" cxnId="{E5301221-5031-48BD-9302-35A88DE52F71}">
      <dgm:prSet/>
      <dgm:spPr/>
      <dgm:t>
        <a:bodyPr/>
        <a:lstStyle/>
        <a:p>
          <a:endParaRPr lang="en-IN"/>
        </a:p>
      </dgm:t>
    </dgm:pt>
    <dgm:pt modelId="{64401939-9817-499A-BE64-DD7869B3ECFF}">
      <dgm:prSet phldrT="[Text]"/>
      <dgm:spPr/>
      <dgm:t>
        <a:bodyPr/>
        <a:lstStyle/>
        <a:p>
          <a:r>
            <a:rPr lang="en-IN" dirty="0"/>
            <a:t>Confusion matrix</a:t>
          </a:r>
        </a:p>
      </dgm:t>
    </dgm:pt>
    <dgm:pt modelId="{D2AEC1F1-58FB-48D5-A971-8391FA0B57E7}" type="parTrans" cxnId="{E2C0E90E-76A5-401E-AA52-F7CE123FE8F7}">
      <dgm:prSet/>
      <dgm:spPr/>
      <dgm:t>
        <a:bodyPr/>
        <a:lstStyle/>
        <a:p>
          <a:endParaRPr lang="en-IN"/>
        </a:p>
      </dgm:t>
    </dgm:pt>
    <dgm:pt modelId="{B7CE9EB6-EE80-45C8-8654-F46EB7DB087D}" type="sibTrans" cxnId="{E2C0E90E-76A5-401E-AA52-F7CE123FE8F7}">
      <dgm:prSet/>
      <dgm:spPr/>
      <dgm:t>
        <a:bodyPr/>
        <a:lstStyle/>
        <a:p>
          <a:endParaRPr lang="en-IN"/>
        </a:p>
      </dgm:t>
    </dgm:pt>
    <dgm:pt modelId="{92CA0941-0FE8-42E1-8730-A54170339374}">
      <dgm:prSet phldrT="[Text]"/>
      <dgm:spPr/>
      <dgm:t>
        <a:bodyPr/>
        <a:lstStyle/>
        <a:p>
          <a:r>
            <a:rPr lang="en-IN" dirty="0"/>
            <a:t>F1 – score</a:t>
          </a:r>
        </a:p>
      </dgm:t>
    </dgm:pt>
    <dgm:pt modelId="{32AE294D-4ABB-4C43-9A95-CDD1719414DC}" type="parTrans" cxnId="{BDDC10EF-8438-484D-824F-D813C88A8252}">
      <dgm:prSet/>
      <dgm:spPr/>
      <dgm:t>
        <a:bodyPr/>
        <a:lstStyle/>
        <a:p>
          <a:endParaRPr lang="en-IN"/>
        </a:p>
      </dgm:t>
    </dgm:pt>
    <dgm:pt modelId="{B27BB36D-4C6A-43AC-8276-ADD984E9A2A3}" type="sibTrans" cxnId="{BDDC10EF-8438-484D-824F-D813C88A8252}">
      <dgm:prSet/>
      <dgm:spPr/>
      <dgm:t>
        <a:bodyPr/>
        <a:lstStyle/>
        <a:p>
          <a:endParaRPr lang="en-IN"/>
        </a:p>
      </dgm:t>
    </dgm:pt>
    <dgm:pt modelId="{D6570F92-B9C9-4CC5-B672-CC40D91DE5BD}">
      <dgm:prSet phldrT="[Text]"/>
      <dgm:spPr/>
      <dgm:t>
        <a:bodyPr/>
        <a:lstStyle/>
        <a:p>
          <a:r>
            <a:rPr lang="en-IN" dirty="0"/>
            <a:t>AUC – ROC Curve</a:t>
          </a:r>
        </a:p>
      </dgm:t>
    </dgm:pt>
    <dgm:pt modelId="{1D3CADB8-D8E6-4787-95AE-FA8DA19F23B7}" type="parTrans" cxnId="{0E664690-BADB-49D8-A276-2F0A72426A3B}">
      <dgm:prSet/>
      <dgm:spPr/>
      <dgm:t>
        <a:bodyPr/>
        <a:lstStyle/>
        <a:p>
          <a:endParaRPr lang="en-IN"/>
        </a:p>
      </dgm:t>
    </dgm:pt>
    <dgm:pt modelId="{668C9677-D478-4854-8E4A-6C3D1F0C647E}" type="sibTrans" cxnId="{0E664690-BADB-49D8-A276-2F0A72426A3B}">
      <dgm:prSet/>
      <dgm:spPr/>
      <dgm:t>
        <a:bodyPr/>
        <a:lstStyle/>
        <a:p>
          <a:endParaRPr lang="en-IN"/>
        </a:p>
      </dgm:t>
    </dgm:pt>
    <dgm:pt modelId="{F9B91F0C-72ED-46C6-BCF7-10C1C6ACE17C}" type="pres">
      <dgm:prSet presAssocID="{E3521F6F-F687-49F7-9071-C00D4E2E559B}" presName="diagram" presStyleCnt="0">
        <dgm:presLayoutVars>
          <dgm:chPref val="1"/>
          <dgm:dir/>
          <dgm:animOne val="branch"/>
          <dgm:animLvl val="lvl"/>
          <dgm:resizeHandles/>
        </dgm:presLayoutVars>
      </dgm:prSet>
      <dgm:spPr/>
    </dgm:pt>
    <dgm:pt modelId="{C2593936-2106-4D08-8DE3-6BA6743E52A2}" type="pres">
      <dgm:prSet presAssocID="{7A5BC886-52DF-4757-9A93-7E4A02BEA673}" presName="root" presStyleCnt="0"/>
      <dgm:spPr/>
    </dgm:pt>
    <dgm:pt modelId="{E64810A8-A0DA-4C6F-9BD5-540AA3F92652}" type="pres">
      <dgm:prSet presAssocID="{7A5BC886-52DF-4757-9A93-7E4A02BEA673}" presName="rootComposite" presStyleCnt="0"/>
      <dgm:spPr/>
    </dgm:pt>
    <dgm:pt modelId="{610E4F40-81F5-4FDB-AC26-3D28FC658DC3}" type="pres">
      <dgm:prSet presAssocID="{7A5BC886-52DF-4757-9A93-7E4A02BEA673}" presName="rootText" presStyleLbl="node1" presStyleIdx="0" presStyleCnt="2" custScaleX="167310"/>
      <dgm:spPr/>
    </dgm:pt>
    <dgm:pt modelId="{386B3ACA-2798-40F7-8175-D7378C69751A}" type="pres">
      <dgm:prSet presAssocID="{7A5BC886-52DF-4757-9A93-7E4A02BEA673}" presName="rootConnector" presStyleLbl="node1" presStyleIdx="0" presStyleCnt="2"/>
      <dgm:spPr/>
    </dgm:pt>
    <dgm:pt modelId="{EEC8B451-F987-41E0-9217-2A5BFFB3DD28}" type="pres">
      <dgm:prSet presAssocID="{7A5BC886-52DF-4757-9A93-7E4A02BEA673}" presName="childShape" presStyleCnt="0"/>
      <dgm:spPr/>
    </dgm:pt>
    <dgm:pt modelId="{8DEEDBA6-B89D-426B-A503-EF661177B7C0}" type="pres">
      <dgm:prSet presAssocID="{D32E310A-AF3D-4149-AB0B-11702A5E0618}" presName="Name13" presStyleLbl="parChTrans1D2" presStyleIdx="0" presStyleCnt="10"/>
      <dgm:spPr/>
    </dgm:pt>
    <dgm:pt modelId="{E2ABEC41-F6FC-465A-8074-76F03DA0307F}" type="pres">
      <dgm:prSet presAssocID="{B17E755E-8745-4752-BDCB-5FDAA559E5CE}" presName="childText" presStyleLbl="bgAcc1" presStyleIdx="0" presStyleCnt="10" custScaleX="134446">
        <dgm:presLayoutVars>
          <dgm:bulletEnabled val="1"/>
        </dgm:presLayoutVars>
      </dgm:prSet>
      <dgm:spPr/>
    </dgm:pt>
    <dgm:pt modelId="{D04605A3-3130-4475-B491-D861932B0617}" type="pres">
      <dgm:prSet presAssocID="{01ACE04B-934F-4E6A-BE21-C657E1E7F152}" presName="Name13" presStyleLbl="parChTrans1D2" presStyleIdx="1" presStyleCnt="10"/>
      <dgm:spPr/>
    </dgm:pt>
    <dgm:pt modelId="{88B01FC7-E5EC-4BA7-BCFD-63DBD1670222}" type="pres">
      <dgm:prSet presAssocID="{1272309F-E6BF-48CE-AAB1-B4B5FC60D61F}" presName="childText" presStyleLbl="bgAcc1" presStyleIdx="1" presStyleCnt="10" custScaleX="134446" custLinFactNeighborY="-9322">
        <dgm:presLayoutVars>
          <dgm:bulletEnabled val="1"/>
        </dgm:presLayoutVars>
      </dgm:prSet>
      <dgm:spPr/>
    </dgm:pt>
    <dgm:pt modelId="{7EDA2454-A2AB-4644-B5D5-A6ECC6D7F22A}" type="pres">
      <dgm:prSet presAssocID="{28C0DB1B-7DD2-41B0-A441-622D933BE96A}" presName="Name13" presStyleLbl="parChTrans1D2" presStyleIdx="2" presStyleCnt="10"/>
      <dgm:spPr/>
    </dgm:pt>
    <dgm:pt modelId="{91D48455-946C-41A8-A23C-BDBAD025E2E5}" type="pres">
      <dgm:prSet presAssocID="{2A3CA466-AF8E-437A-995F-58C9FC1EB711}" presName="childText" presStyleLbl="bgAcc1" presStyleIdx="2" presStyleCnt="10" custScaleX="134446">
        <dgm:presLayoutVars>
          <dgm:bulletEnabled val="1"/>
        </dgm:presLayoutVars>
      </dgm:prSet>
      <dgm:spPr/>
    </dgm:pt>
    <dgm:pt modelId="{E793330C-D55F-4B43-B8AF-881F374023CB}" type="pres">
      <dgm:prSet presAssocID="{270D76CC-7B0E-4D17-BEDB-14E308703D36}" presName="Name13" presStyleLbl="parChTrans1D2" presStyleIdx="3" presStyleCnt="10"/>
      <dgm:spPr/>
    </dgm:pt>
    <dgm:pt modelId="{8BDC727F-45FD-4FC3-B0CC-39349814F3FF}" type="pres">
      <dgm:prSet presAssocID="{8AF9302D-0669-48A3-9A3B-3917252C7D78}" presName="childText" presStyleLbl="bgAcc1" presStyleIdx="3" presStyleCnt="10" custScaleX="134446">
        <dgm:presLayoutVars>
          <dgm:bulletEnabled val="1"/>
        </dgm:presLayoutVars>
      </dgm:prSet>
      <dgm:spPr/>
    </dgm:pt>
    <dgm:pt modelId="{D30B4808-0FBA-41E3-9621-52DD58C0C614}" type="pres">
      <dgm:prSet presAssocID="{0CD68B42-B92F-433D-B4E6-FC5BD9947EFA}" presName="Name13" presStyleLbl="parChTrans1D2" presStyleIdx="4" presStyleCnt="10"/>
      <dgm:spPr/>
    </dgm:pt>
    <dgm:pt modelId="{91ABB4FE-850C-4DA3-BE63-DF72D8FBDEB2}" type="pres">
      <dgm:prSet presAssocID="{A46407A5-6282-4513-A427-9C2BB8024CE7}" presName="childText" presStyleLbl="bgAcc1" presStyleIdx="4" presStyleCnt="10" custScaleX="134446">
        <dgm:presLayoutVars>
          <dgm:bulletEnabled val="1"/>
        </dgm:presLayoutVars>
      </dgm:prSet>
      <dgm:spPr/>
    </dgm:pt>
    <dgm:pt modelId="{A6F39904-85C0-42FF-B67C-465E3D4199EA}" type="pres">
      <dgm:prSet presAssocID="{34DA8DDE-BE4E-4D13-B57C-96D804505DD1}" presName="root" presStyleCnt="0"/>
      <dgm:spPr/>
    </dgm:pt>
    <dgm:pt modelId="{2E7075AD-3DAA-40C1-A03D-1BB22532E9AC}" type="pres">
      <dgm:prSet presAssocID="{34DA8DDE-BE4E-4D13-B57C-96D804505DD1}" presName="rootComposite" presStyleCnt="0"/>
      <dgm:spPr/>
    </dgm:pt>
    <dgm:pt modelId="{EBEFE324-9B2C-4F1C-A07C-DB1B6283D69F}" type="pres">
      <dgm:prSet presAssocID="{34DA8DDE-BE4E-4D13-B57C-96D804505DD1}" presName="rootText" presStyleLbl="node1" presStyleIdx="1" presStyleCnt="2" custScaleX="167310"/>
      <dgm:spPr/>
    </dgm:pt>
    <dgm:pt modelId="{4BC3FDD8-B02B-40FF-A63C-C0DD7F94B521}" type="pres">
      <dgm:prSet presAssocID="{34DA8DDE-BE4E-4D13-B57C-96D804505DD1}" presName="rootConnector" presStyleLbl="node1" presStyleIdx="1" presStyleCnt="2"/>
      <dgm:spPr/>
    </dgm:pt>
    <dgm:pt modelId="{ED91A821-7272-4927-B3F3-A6750B1927DD}" type="pres">
      <dgm:prSet presAssocID="{34DA8DDE-BE4E-4D13-B57C-96D804505DD1}" presName="childShape" presStyleCnt="0"/>
      <dgm:spPr/>
    </dgm:pt>
    <dgm:pt modelId="{0C2281C1-7A86-4DF5-A490-3797118520C7}" type="pres">
      <dgm:prSet presAssocID="{98071230-5D1A-4380-B810-46BE7C6DEE3A}" presName="Name13" presStyleLbl="parChTrans1D2" presStyleIdx="5" presStyleCnt="10"/>
      <dgm:spPr/>
    </dgm:pt>
    <dgm:pt modelId="{12362871-34C6-481E-8132-7495C44DEC37}" type="pres">
      <dgm:prSet presAssocID="{21797B62-CC50-48BE-9778-D0A1EF12BC14}" presName="childText" presStyleLbl="bgAcc1" presStyleIdx="5" presStyleCnt="10" custScaleX="134446">
        <dgm:presLayoutVars>
          <dgm:bulletEnabled val="1"/>
        </dgm:presLayoutVars>
      </dgm:prSet>
      <dgm:spPr/>
    </dgm:pt>
    <dgm:pt modelId="{822DE84B-0877-4DFE-9A6F-01CF5750F316}" type="pres">
      <dgm:prSet presAssocID="{D2AEC1F1-58FB-48D5-A971-8391FA0B57E7}" presName="Name13" presStyleLbl="parChTrans1D2" presStyleIdx="6" presStyleCnt="10"/>
      <dgm:spPr/>
    </dgm:pt>
    <dgm:pt modelId="{873D6ACF-CD9C-45B2-B300-C9D0E51CCA19}" type="pres">
      <dgm:prSet presAssocID="{64401939-9817-499A-BE64-DD7869B3ECFF}" presName="childText" presStyleLbl="bgAcc1" presStyleIdx="6" presStyleCnt="10" custScaleX="134446" custLinFactNeighborY="-9322">
        <dgm:presLayoutVars>
          <dgm:bulletEnabled val="1"/>
        </dgm:presLayoutVars>
      </dgm:prSet>
      <dgm:spPr/>
    </dgm:pt>
    <dgm:pt modelId="{6543F3AD-56EF-4FD2-8DDE-F9F99789F86C}" type="pres">
      <dgm:prSet presAssocID="{044C6A80-4A26-4BFF-8338-B43F945AC2DE}" presName="Name13" presStyleLbl="parChTrans1D2" presStyleIdx="7" presStyleCnt="10"/>
      <dgm:spPr/>
    </dgm:pt>
    <dgm:pt modelId="{5FF33F84-7B17-4A11-B326-5538D604E8B9}" type="pres">
      <dgm:prSet presAssocID="{AEC794E2-4665-4A4D-B940-62DFA703A5B5}" presName="childText" presStyleLbl="bgAcc1" presStyleIdx="7" presStyleCnt="10" custScaleX="134446" custLinFactNeighborY="-9322">
        <dgm:presLayoutVars>
          <dgm:bulletEnabled val="1"/>
        </dgm:presLayoutVars>
      </dgm:prSet>
      <dgm:spPr/>
    </dgm:pt>
    <dgm:pt modelId="{93640B90-C3A4-415D-9823-32C391F60D87}" type="pres">
      <dgm:prSet presAssocID="{32AE294D-4ABB-4C43-9A95-CDD1719414DC}" presName="Name13" presStyleLbl="parChTrans1D2" presStyleIdx="8" presStyleCnt="10"/>
      <dgm:spPr/>
    </dgm:pt>
    <dgm:pt modelId="{DC87CF3B-BE38-48D1-9A27-32675FB849F4}" type="pres">
      <dgm:prSet presAssocID="{92CA0941-0FE8-42E1-8730-A54170339374}" presName="childText" presStyleLbl="bgAcc1" presStyleIdx="8" presStyleCnt="10" custScaleX="134446">
        <dgm:presLayoutVars>
          <dgm:bulletEnabled val="1"/>
        </dgm:presLayoutVars>
      </dgm:prSet>
      <dgm:spPr/>
    </dgm:pt>
    <dgm:pt modelId="{5A6B6D99-DA0A-43D0-AFCD-91D9124AB646}" type="pres">
      <dgm:prSet presAssocID="{1D3CADB8-D8E6-4787-95AE-FA8DA19F23B7}" presName="Name13" presStyleLbl="parChTrans1D2" presStyleIdx="9" presStyleCnt="10"/>
      <dgm:spPr/>
    </dgm:pt>
    <dgm:pt modelId="{93188F1E-80E6-4F62-8F8F-AF4B93DD4A0C}" type="pres">
      <dgm:prSet presAssocID="{D6570F92-B9C9-4CC5-B672-CC40D91DE5BD}" presName="childText" presStyleLbl="bgAcc1" presStyleIdx="9" presStyleCnt="10" custScaleX="134446">
        <dgm:presLayoutVars>
          <dgm:bulletEnabled val="1"/>
        </dgm:presLayoutVars>
      </dgm:prSet>
      <dgm:spPr/>
    </dgm:pt>
  </dgm:ptLst>
  <dgm:cxnLst>
    <dgm:cxn modelId="{E2C0E90E-76A5-401E-AA52-F7CE123FE8F7}" srcId="{34DA8DDE-BE4E-4D13-B57C-96D804505DD1}" destId="{64401939-9817-499A-BE64-DD7869B3ECFF}" srcOrd="1" destOrd="0" parTransId="{D2AEC1F1-58FB-48D5-A971-8391FA0B57E7}" sibTransId="{B7CE9EB6-EE80-45C8-8654-F46EB7DB087D}"/>
    <dgm:cxn modelId="{E5301221-5031-48BD-9302-35A88DE52F71}" srcId="{7A5BC886-52DF-4757-9A93-7E4A02BEA673}" destId="{A46407A5-6282-4513-A427-9C2BB8024CE7}" srcOrd="4" destOrd="0" parTransId="{0CD68B42-B92F-433D-B4E6-FC5BD9947EFA}" sibTransId="{EE7256F3-3EF3-447A-97B8-9BC868E4FA06}"/>
    <dgm:cxn modelId="{1EBEBD2B-E759-49C9-9B4E-453B3B812D92}" type="presOf" srcId="{270D76CC-7B0E-4D17-BEDB-14E308703D36}" destId="{E793330C-D55F-4B43-B8AF-881F374023CB}" srcOrd="0" destOrd="0" presId="urn:microsoft.com/office/officeart/2005/8/layout/hierarchy3"/>
    <dgm:cxn modelId="{091D2C32-334F-4286-A699-4C520D07DBEA}" type="presOf" srcId="{34DA8DDE-BE4E-4D13-B57C-96D804505DD1}" destId="{EBEFE324-9B2C-4F1C-A07C-DB1B6283D69F}" srcOrd="0" destOrd="0" presId="urn:microsoft.com/office/officeart/2005/8/layout/hierarchy3"/>
    <dgm:cxn modelId="{001F543A-D9E6-45A4-ACD4-BC5615C231D2}" type="presOf" srcId="{01ACE04B-934F-4E6A-BE21-C657E1E7F152}" destId="{D04605A3-3130-4475-B491-D861932B0617}" srcOrd="0" destOrd="0" presId="urn:microsoft.com/office/officeart/2005/8/layout/hierarchy3"/>
    <dgm:cxn modelId="{D7E01C3F-6602-456F-AEBA-1A5FBF9CBC78}" type="presOf" srcId="{D6570F92-B9C9-4CC5-B672-CC40D91DE5BD}" destId="{93188F1E-80E6-4F62-8F8F-AF4B93DD4A0C}" srcOrd="0" destOrd="0" presId="urn:microsoft.com/office/officeart/2005/8/layout/hierarchy3"/>
    <dgm:cxn modelId="{39CA6160-8C9D-4096-A583-5D332FCF310B}" type="presOf" srcId="{1D3CADB8-D8E6-4787-95AE-FA8DA19F23B7}" destId="{5A6B6D99-DA0A-43D0-AFCD-91D9124AB646}" srcOrd="0" destOrd="0" presId="urn:microsoft.com/office/officeart/2005/8/layout/hierarchy3"/>
    <dgm:cxn modelId="{D0D77A64-12CF-47BA-B42D-BE6D6E873EF4}" type="presOf" srcId="{7A5BC886-52DF-4757-9A93-7E4A02BEA673}" destId="{386B3ACA-2798-40F7-8175-D7378C69751A}" srcOrd="1" destOrd="0" presId="urn:microsoft.com/office/officeart/2005/8/layout/hierarchy3"/>
    <dgm:cxn modelId="{BC764765-DB5A-42A0-871F-21C53FE64D8D}" type="presOf" srcId="{34DA8DDE-BE4E-4D13-B57C-96D804505DD1}" destId="{4BC3FDD8-B02B-40FF-A63C-C0DD7F94B521}" srcOrd="1" destOrd="0" presId="urn:microsoft.com/office/officeart/2005/8/layout/hierarchy3"/>
    <dgm:cxn modelId="{11B41067-7554-4053-BDDE-1855BA30061E}" srcId="{E3521F6F-F687-49F7-9071-C00D4E2E559B}" destId="{34DA8DDE-BE4E-4D13-B57C-96D804505DD1}" srcOrd="1" destOrd="0" parTransId="{9C407A41-D716-44AD-A63E-CF56CA5BD98A}" sibTransId="{B1C407A9-2F23-46D4-B843-8C556D4C630E}"/>
    <dgm:cxn modelId="{1487BB47-CF9C-4F5B-945B-3663D8C649AB}" srcId="{34DA8DDE-BE4E-4D13-B57C-96D804505DD1}" destId="{AEC794E2-4665-4A4D-B940-62DFA703A5B5}" srcOrd="2" destOrd="0" parTransId="{044C6A80-4A26-4BFF-8338-B43F945AC2DE}" sibTransId="{A5A2648A-F0CD-46D4-9DE8-5BC6F17BC785}"/>
    <dgm:cxn modelId="{D1D9106A-CE00-46CF-ADAB-20E66809B0FC}" type="presOf" srcId="{98071230-5D1A-4380-B810-46BE7C6DEE3A}" destId="{0C2281C1-7A86-4DF5-A490-3797118520C7}" srcOrd="0" destOrd="0" presId="urn:microsoft.com/office/officeart/2005/8/layout/hierarchy3"/>
    <dgm:cxn modelId="{9BD2F96A-D2AA-47C7-9920-222C1FF00208}" type="presOf" srcId="{92CA0941-0FE8-42E1-8730-A54170339374}" destId="{DC87CF3B-BE38-48D1-9A27-32675FB849F4}" srcOrd="0" destOrd="0" presId="urn:microsoft.com/office/officeart/2005/8/layout/hierarchy3"/>
    <dgm:cxn modelId="{A2D31A6B-61CB-4C19-BE54-3C3F23B985AB}" type="presOf" srcId="{2A3CA466-AF8E-437A-995F-58C9FC1EB711}" destId="{91D48455-946C-41A8-A23C-BDBAD025E2E5}" srcOrd="0" destOrd="0" presId="urn:microsoft.com/office/officeart/2005/8/layout/hierarchy3"/>
    <dgm:cxn modelId="{0B4CD66B-74CB-422D-A7CD-D7BC70BFEF29}" srcId="{7A5BC886-52DF-4757-9A93-7E4A02BEA673}" destId="{B17E755E-8745-4752-BDCB-5FDAA559E5CE}" srcOrd="0" destOrd="0" parTransId="{D32E310A-AF3D-4149-AB0B-11702A5E0618}" sibTransId="{E005AB4F-35DD-401C-81D1-4394A15333F0}"/>
    <dgm:cxn modelId="{7AE6BB4C-9973-4635-8E36-A72F8ABCF26E}" srcId="{7A5BC886-52DF-4757-9A93-7E4A02BEA673}" destId="{1272309F-E6BF-48CE-AAB1-B4B5FC60D61F}" srcOrd="1" destOrd="0" parTransId="{01ACE04B-934F-4E6A-BE21-C657E1E7F152}" sibTransId="{7E65D781-8BA7-4DB8-9CD9-19678E52602C}"/>
    <dgm:cxn modelId="{14AC3C86-33B8-4AF6-854C-3CBBAF6BA3CF}" type="presOf" srcId="{E3521F6F-F687-49F7-9071-C00D4E2E559B}" destId="{F9B91F0C-72ED-46C6-BCF7-10C1C6ACE17C}" srcOrd="0" destOrd="0" presId="urn:microsoft.com/office/officeart/2005/8/layout/hierarchy3"/>
    <dgm:cxn modelId="{0E664690-BADB-49D8-A276-2F0A72426A3B}" srcId="{34DA8DDE-BE4E-4D13-B57C-96D804505DD1}" destId="{D6570F92-B9C9-4CC5-B672-CC40D91DE5BD}" srcOrd="4" destOrd="0" parTransId="{1D3CADB8-D8E6-4787-95AE-FA8DA19F23B7}" sibTransId="{668C9677-D478-4854-8E4A-6C3D1F0C647E}"/>
    <dgm:cxn modelId="{6CA3CD96-211A-43FC-873B-A57B8C6F0AE8}" type="presOf" srcId="{D32E310A-AF3D-4149-AB0B-11702A5E0618}" destId="{8DEEDBA6-B89D-426B-A503-EF661177B7C0}" srcOrd="0" destOrd="0" presId="urn:microsoft.com/office/officeart/2005/8/layout/hierarchy3"/>
    <dgm:cxn modelId="{C359F099-A6B0-4DB4-9183-EFC91718C06C}" type="presOf" srcId="{D2AEC1F1-58FB-48D5-A971-8391FA0B57E7}" destId="{822DE84B-0877-4DFE-9A6F-01CF5750F316}" srcOrd="0" destOrd="0" presId="urn:microsoft.com/office/officeart/2005/8/layout/hierarchy3"/>
    <dgm:cxn modelId="{89CAA29D-C7DC-48F6-9E56-E4140767AE23}" srcId="{7A5BC886-52DF-4757-9A93-7E4A02BEA673}" destId="{2A3CA466-AF8E-437A-995F-58C9FC1EB711}" srcOrd="2" destOrd="0" parTransId="{28C0DB1B-7DD2-41B0-A441-622D933BE96A}" sibTransId="{C8DBDED3-2E9F-4693-976B-27AAF2AC9599}"/>
    <dgm:cxn modelId="{385C63AE-3464-4969-B695-B5C38E94127E}" type="presOf" srcId="{1272309F-E6BF-48CE-AAB1-B4B5FC60D61F}" destId="{88B01FC7-E5EC-4BA7-BCFD-63DBD1670222}" srcOrd="0" destOrd="0" presId="urn:microsoft.com/office/officeart/2005/8/layout/hierarchy3"/>
    <dgm:cxn modelId="{645E1DB0-9EB5-417F-81E6-02F499074F53}" type="presOf" srcId="{0CD68B42-B92F-433D-B4E6-FC5BD9947EFA}" destId="{D30B4808-0FBA-41E3-9621-52DD58C0C614}" srcOrd="0" destOrd="0" presId="urn:microsoft.com/office/officeart/2005/8/layout/hierarchy3"/>
    <dgm:cxn modelId="{880750C1-08E9-44B6-94D9-57F0EFA35F25}" type="presOf" srcId="{8AF9302D-0669-48A3-9A3B-3917252C7D78}" destId="{8BDC727F-45FD-4FC3-B0CC-39349814F3FF}" srcOrd="0" destOrd="0" presId="urn:microsoft.com/office/officeart/2005/8/layout/hierarchy3"/>
    <dgm:cxn modelId="{BAF6A2C8-EF70-439F-A901-FE0F0854512C}" srcId="{7A5BC886-52DF-4757-9A93-7E4A02BEA673}" destId="{8AF9302D-0669-48A3-9A3B-3917252C7D78}" srcOrd="3" destOrd="0" parTransId="{270D76CC-7B0E-4D17-BEDB-14E308703D36}" sibTransId="{25F80429-47A4-45E4-81FD-4DDB2F4B541C}"/>
    <dgm:cxn modelId="{B6860ED7-E8D4-4C9B-B5D9-F1A367B627D5}" type="presOf" srcId="{7A5BC886-52DF-4757-9A93-7E4A02BEA673}" destId="{610E4F40-81F5-4FDB-AC26-3D28FC658DC3}" srcOrd="0" destOrd="0" presId="urn:microsoft.com/office/officeart/2005/8/layout/hierarchy3"/>
    <dgm:cxn modelId="{6276D0E4-362D-4C56-93E4-8DC7F7F5DA76}" type="presOf" srcId="{044C6A80-4A26-4BFF-8338-B43F945AC2DE}" destId="{6543F3AD-56EF-4FD2-8DDE-F9F99789F86C}" srcOrd="0" destOrd="0" presId="urn:microsoft.com/office/officeart/2005/8/layout/hierarchy3"/>
    <dgm:cxn modelId="{96DA73E7-4E03-4780-BC10-2B52B3A1F4AE}" type="presOf" srcId="{32AE294D-4ABB-4C43-9A95-CDD1719414DC}" destId="{93640B90-C3A4-415D-9823-32C391F60D87}" srcOrd="0" destOrd="0" presId="urn:microsoft.com/office/officeart/2005/8/layout/hierarchy3"/>
    <dgm:cxn modelId="{089D58E9-BE87-4A34-B61D-306EB86B160E}" type="presOf" srcId="{21797B62-CC50-48BE-9778-D0A1EF12BC14}" destId="{12362871-34C6-481E-8132-7495C44DEC37}" srcOrd="0" destOrd="0" presId="urn:microsoft.com/office/officeart/2005/8/layout/hierarchy3"/>
    <dgm:cxn modelId="{02910DEB-803D-428C-B65C-95CD545EC670}" type="presOf" srcId="{28C0DB1B-7DD2-41B0-A441-622D933BE96A}" destId="{7EDA2454-A2AB-4644-B5D5-A6ECC6D7F22A}" srcOrd="0" destOrd="0" presId="urn:microsoft.com/office/officeart/2005/8/layout/hierarchy3"/>
    <dgm:cxn modelId="{A9C286ED-2E96-4EA5-9130-ACA4C07569D9}" srcId="{34DA8DDE-BE4E-4D13-B57C-96D804505DD1}" destId="{21797B62-CC50-48BE-9778-D0A1EF12BC14}" srcOrd="0" destOrd="0" parTransId="{98071230-5D1A-4380-B810-46BE7C6DEE3A}" sibTransId="{C719CC7C-A0CE-4C57-A95B-1E6C883C1796}"/>
    <dgm:cxn modelId="{BDDC10EF-8438-484D-824F-D813C88A8252}" srcId="{34DA8DDE-BE4E-4D13-B57C-96D804505DD1}" destId="{92CA0941-0FE8-42E1-8730-A54170339374}" srcOrd="3" destOrd="0" parTransId="{32AE294D-4ABB-4C43-9A95-CDD1719414DC}" sibTransId="{B27BB36D-4C6A-43AC-8276-ADD984E9A2A3}"/>
    <dgm:cxn modelId="{319CD5EF-A9D7-4FBE-99D1-2891DEE5DD46}" type="presOf" srcId="{64401939-9817-499A-BE64-DD7869B3ECFF}" destId="{873D6ACF-CD9C-45B2-B300-C9D0E51CCA19}" srcOrd="0" destOrd="0" presId="urn:microsoft.com/office/officeart/2005/8/layout/hierarchy3"/>
    <dgm:cxn modelId="{8ACCE8F0-A4BC-487F-AAEE-F0AABE69E376}" type="presOf" srcId="{B17E755E-8745-4752-BDCB-5FDAA559E5CE}" destId="{E2ABEC41-F6FC-465A-8074-76F03DA0307F}" srcOrd="0" destOrd="0" presId="urn:microsoft.com/office/officeart/2005/8/layout/hierarchy3"/>
    <dgm:cxn modelId="{1E523BF5-181E-4C60-B6F6-958C14889EF4}" type="presOf" srcId="{A46407A5-6282-4513-A427-9C2BB8024CE7}" destId="{91ABB4FE-850C-4DA3-BE63-DF72D8FBDEB2}" srcOrd="0" destOrd="0" presId="urn:microsoft.com/office/officeart/2005/8/layout/hierarchy3"/>
    <dgm:cxn modelId="{B606DDF5-A1FD-4005-A43D-4A354C0DE7FF}" type="presOf" srcId="{AEC794E2-4665-4A4D-B940-62DFA703A5B5}" destId="{5FF33F84-7B17-4A11-B326-5538D604E8B9}" srcOrd="0" destOrd="0" presId="urn:microsoft.com/office/officeart/2005/8/layout/hierarchy3"/>
    <dgm:cxn modelId="{5CEB23FD-30DC-4D60-8537-73A27A937A19}" srcId="{E3521F6F-F687-49F7-9071-C00D4E2E559B}" destId="{7A5BC886-52DF-4757-9A93-7E4A02BEA673}" srcOrd="0" destOrd="0" parTransId="{811BFCDF-ED4A-42C3-B652-89EB902C5FB9}" sibTransId="{E84DF9D5-1E45-4CD9-99B3-3D29A5C75091}"/>
    <dgm:cxn modelId="{F865EA77-3858-4226-9D82-BEE867D4529E}" type="presParOf" srcId="{F9B91F0C-72ED-46C6-BCF7-10C1C6ACE17C}" destId="{C2593936-2106-4D08-8DE3-6BA6743E52A2}" srcOrd="0" destOrd="0" presId="urn:microsoft.com/office/officeart/2005/8/layout/hierarchy3"/>
    <dgm:cxn modelId="{4C839C02-4F1C-4861-BF66-92F44926149E}" type="presParOf" srcId="{C2593936-2106-4D08-8DE3-6BA6743E52A2}" destId="{E64810A8-A0DA-4C6F-9BD5-540AA3F92652}" srcOrd="0" destOrd="0" presId="urn:microsoft.com/office/officeart/2005/8/layout/hierarchy3"/>
    <dgm:cxn modelId="{D38AF9C0-DC86-4C0B-9BD6-9E998336FE64}" type="presParOf" srcId="{E64810A8-A0DA-4C6F-9BD5-540AA3F92652}" destId="{610E4F40-81F5-4FDB-AC26-3D28FC658DC3}" srcOrd="0" destOrd="0" presId="urn:microsoft.com/office/officeart/2005/8/layout/hierarchy3"/>
    <dgm:cxn modelId="{A1711597-6334-40E4-BE45-D41420005183}" type="presParOf" srcId="{E64810A8-A0DA-4C6F-9BD5-540AA3F92652}" destId="{386B3ACA-2798-40F7-8175-D7378C69751A}" srcOrd="1" destOrd="0" presId="urn:microsoft.com/office/officeart/2005/8/layout/hierarchy3"/>
    <dgm:cxn modelId="{B9AF3442-543B-43A7-8CFD-A67574AFDD70}" type="presParOf" srcId="{C2593936-2106-4D08-8DE3-6BA6743E52A2}" destId="{EEC8B451-F987-41E0-9217-2A5BFFB3DD28}" srcOrd="1" destOrd="0" presId="urn:microsoft.com/office/officeart/2005/8/layout/hierarchy3"/>
    <dgm:cxn modelId="{A5DB437C-9DFF-4956-8BA3-3EB91D443555}" type="presParOf" srcId="{EEC8B451-F987-41E0-9217-2A5BFFB3DD28}" destId="{8DEEDBA6-B89D-426B-A503-EF661177B7C0}" srcOrd="0" destOrd="0" presId="urn:microsoft.com/office/officeart/2005/8/layout/hierarchy3"/>
    <dgm:cxn modelId="{E026CA0D-F47B-4032-A081-BE24F762DE93}" type="presParOf" srcId="{EEC8B451-F987-41E0-9217-2A5BFFB3DD28}" destId="{E2ABEC41-F6FC-465A-8074-76F03DA0307F}" srcOrd="1" destOrd="0" presId="urn:microsoft.com/office/officeart/2005/8/layout/hierarchy3"/>
    <dgm:cxn modelId="{C70AC997-D9D6-4496-92E7-B6F83A694EE0}" type="presParOf" srcId="{EEC8B451-F987-41E0-9217-2A5BFFB3DD28}" destId="{D04605A3-3130-4475-B491-D861932B0617}" srcOrd="2" destOrd="0" presId="urn:microsoft.com/office/officeart/2005/8/layout/hierarchy3"/>
    <dgm:cxn modelId="{1839FBBA-9336-48D2-8578-8F1A45B0D1F8}" type="presParOf" srcId="{EEC8B451-F987-41E0-9217-2A5BFFB3DD28}" destId="{88B01FC7-E5EC-4BA7-BCFD-63DBD1670222}" srcOrd="3" destOrd="0" presId="urn:microsoft.com/office/officeart/2005/8/layout/hierarchy3"/>
    <dgm:cxn modelId="{8E60EF7C-77E4-48AD-8391-B9CFCE382DA4}" type="presParOf" srcId="{EEC8B451-F987-41E0-9217-2A5BFFB3DD28}" destId="{7EDA2454-A2AB-4644-B5D5-A6ECC6D7F22A}" srcOrd="4" destOrd="0" presId="urn:microsoft.com/office/officeart/2005/8/layout/hierarchy3"/>
    <dgm:cxn modelId="{6BC22FAD-FC9E-41FB-BBD7-FE3E40FE3CE4}" type="presParOf" srcId="{EEC8B451-F987-41E0-9217-2A5BFFB3DD28}" destId="{91D48455-946C-41A8-A23C-BDBAD025E2E5}" srcOrd="5" destOrd="0" presId="urn:microsoft.com/office/officeart/2005/8/layout/hierarchy3"/>
    <dgm:cxn modelId="{A9D8D073-CC0B-4BD0-A36D-F3AB5CA44086}" type="presParOf" srcId="{EEC8B451-F987-41E0-9217-2A5BFFB3DD28}" destId="{E793330C-D55F-4B43-B8AF-881F374023CB}" srcOrd="6" destOrd="0" presId="urn:microsoft.com/office/officeart/2005/8/layout/hierarchy3"/>
    <dgm:cxn modelId="{77B72914-96C8-4F59-B57B-16F71CFD2465}" type="presParOf" srcId="{EEC8B451-F987-41E0-9217-2A5BFFB3DD28}" destId="{8BDC727F-45FD-4FC3-B0CC-39349814F3FF}" srcOrd="7" destOrd="0" presId="urn:microsoft.com/office/officeart/2005/8/layout/hierarchy3"/>
    <dgm:cxn modelId="{A7E68364-C3E4-4178-8EBD-FECBD0281C0D}" type="presParOf" srcId="{EEC8B451-F987-41E0-9217-2A5BFFB3DD28}" destId="{D30B4808-0FBA-41E3-9621-52DD58C0C614}" srcOrd="8" destOrd="0" presId="urn:microsoft.com/office/officeart/2005/8/layout/hierarchy3"/>
    <dgm:cxn modelId="{BFE217B9-B4B4-4E06-A1D0-D44E96094B36}" type="presParOf" srcId="{EEC8B451-F987-41E0-9217-2A5BFFB3DD28}" destId="{91ABB4FE-850C-4DA3-BE63-DF72D8FBDEB2}" srcOrd="9" destOrd="0" presId="urn:microsoft.com/office/officeart/2005/8/layout/hierarchy3"/>
    <dgm:cxn modelId="{CDB3BE57-905C-415F-BBEF-EF9302555845}" type="presParOf" srcId="{F9B91F0C-72ED-46C6-BCF7-10C1C6ACE17C}" destId="{A6F39904-85C0-42FF-B67C-465E3D4199EA}" srcOrd="1" destOrd="0" presId="urn:microsoft.com/office/officeart/2005/8/layout/hierarchy3"/>
    <dgm:cxn modelId="{400DC3FD-1A8A-4FFD-89CD-E5681E9F88AC}" type="presParOf" srcId="{A6F39904-85C0-42FF-B67C-465E3D4199EA}" destId="{2E7075AD-3DAA-40C1-A03D-1BB22532E9AC}" srcOrd="0" destOrd="0" presId="urn:microsoft.com/office/officeart/2005/8/layout/hierarchy3"/>
    <dgm:cxn modelId="{18624197-5DE9-412F-B3C6-9ABA42DAAFC4}" type="presParOf" srcId="{2E7075AD-3DAA-40C1-A03D-1BB22532E9AC}" destId="{EBEFE324-9B2C-4F1C-A07C-DB1B6283D69F}" srcOrd="0" destOrd="0" presId="urn:microsoft.com/office/officeart/2005/8/layout/hierarchy3"/>
    <dgm:cxn modelId="{C9E22C9F-9755-4AF2-A2AE-D6C6773EE39D}" type="presParOf" srcId="{2E7075AD-3DAA-40C1-A03D-1BB22532E9AC}" destId="{4BC3FDD8-B02B-40FF-A63C-C0DD7F94B521}" srcOrd="1" destOrd="0" presId="urn:microsoft.com/office/officeart/2005/8/layout/hierarchy3"/>
    <dgm:cxn modelId="{2187CD6F-1A78-4A78-A298-D764254A82AD}" type="presParOf" srcId="{A6F39904-85C0-42FF-B67C-465E3D4199EA}" destId="{ED91A821-7272-4927-B3F3-A6750B1927DD}" srcOrd="1" destOrd="0" presId="urn:microsoft.com/office/officeart/2005/8/layout/hierarchy3"/>
    <dgm:cxn modelId="{BA5D2917-7115-4B5B-8831-F62867DD19E4}" type="presParOf" srcId="{ED91A821-7272-4927-B3F3-A6750B1927DD}" destId="{0C2281C1-7A86-4DF5-A490-3797118520C7}" srcOrd="0" destOrd="0" presId="urn:microsoft.com/office/officeart/2005/8/layout/hierarchy3"/>
    <dgm:cxn modelId="{3780DC44-F090-485E-8978-ABBA6BC810DB}" type="presParOf" srcId="{ED91A821-7272-4927-B3F3-A6750B1927DD}" destId="{12362871-34C6-481E-8132-7495C44DEC37}" srcOrd="1" destOrd="0" presId="urn:microsoft.com/office/officeart/2005/8/layout/hierarchy3"/>
    <dgm:cxn modelId="{1EE41B7B-534B-46AA-A74F-279EC18DF6C1}" type="presParOf" srcId="{ED91A821-7272-4927-B3F3-A6750B1927DD}" destId="{822DE84B-0877-4DFE-9A6F-01CF5750F316}" srcOrd="2" destOrd="0" presId="urn:microsoft.com/office/officeart/2005/8/layout/hierarchy3"/>
    <dgm:cxn modelId="{CA1E56EE-2D52-4EE9-95D1-C9C39B70181A}" type="presParOf" srcId="{ED91A821-7272-4927-B3F3-A6750B1927DD}" destId="{873D6ACF-CD9C-45B2-B300-C9D0E51CCA19}" srcOrd="3" destOrd="0" presId="urn:microsoft.com/office/officeart/2005/8/layout/hierarchy3"/>
    <dgm:cxn modelId="{D2D80117-ADA1-48DD-AD2E-2D0374A4EFDE}" type="presParOf" srcId="{ED91A821-7272-4927-B3F3-A6750B1927DD}" destId="{6543F3AD-56EF-4FD2-8DDE-F9F99789F86C}" srcOrd="4" destOrd="0" presId="urn:microsoft.com/office/officeart/2005/8/layout/hierarchy3"/>
    <dgm:cxn modelId="{645D6A23-E75C-474E-9A42-722530F250AD}" type="presParOf" srcId="{ED91A821-7272-4927-B3F3-A6750B1927DD}" destId="{5FF33F84-7B17-4A11-B326-5538D604E8B9}" srcOrd="5" destOrd="0" presId="urn:microsoft.com/office/officeart/2005/8/layout/hierarchy3"/>
    <dgm:cxn modelId="{8F51F0A2-EC05-43DF-91C7-83E97644933B}" type="presParOf" srcId="{ED91A821-7272-4927-B3F3-A6750B1927DD}" destId="{93640B90-C3A4-415D-9823-32C391F60D87}" srcOrd="6" destOrd="0" presId="urn:microsoft.com/office/officeart/2005/8/layout/hierarchy3"/>
    <dgm:cxn modelId="{E317116B-D796-4DA6-9318-C046544F88A4}" type="presParOf" srcId="{ED91A821-7272-4927-B3F3-A6750B1927DD}" destId="{DC87CF3B-BE38-48D1-9A27-32675FB849F4}" srcOrd="7" destOrd="0" presId="urn:microsoft.com/office/officeart/2005/8/layout/hierarchy3"/>
    <dgm:cxn modelId="{9EBC712C-CB11-45F3-B5C7-0F08C86EE088}" type="presParOf" srcId="{ED91A821-7272-4927-B3F3-A6750B1927DD}" destId="{5A6B6D99-DA0A-43D0-AFCD-91D9124AB646}" srcOrd="8" destOrd="0" presId="urn:microsoft.com/office/officeart/2005/8/layout/hierarchy3"/>
    <dgm:cxn modelId="{7F5F19FF-69CC-499D-9C78-6AB45A581205}" type="presParOf" srcId="{ED91A821-7272-4927-B3F3-A6750B1927DD}" destId="{93188F1E-80E6-4F62-8F8F-AF4B93DD4A0C}" srcOrd="9"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EB9EF4F-3745-439E-BC6E-F2CE3D2AAD6F}">
      <dsp:nvSpPr>
        <dsp:cNvPr id="0" name=""/>
        <dsp:cNvSpPr/>
      </dsp:nvSpPr>
      <dsp:spPr>
        <a:xfrm>
          <a:off x="5364892" y="2710"/>
          <a:ext cx="1004082" cy="65265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kern="1200" dirty="0">
              <a:latin typeface="Calibri Light" panose="020F0302020204030204"/>
            </a:rPr>
            <a:t>Data Collection</a:t>
          </a:r>
        </a:p>
      </dsp:txBody>
      <dsp:txXfrm>
        <a:off x="5396752" y="34570"/>
        <a:ext cx="940362" cy="588933"/>
      </dsp:txXfrm>
    </dsp:sp>
    <dsp:sp modelId="{30C27BA1-8F28-4C20-93AC-FB6141F359E7}">
      <dsp:nvSpPr>
        <dsp:cNvPr id="0" name=""/>
        <dsp:cNvSpPr/>
      </dsp:nvSpPr>
      <dsp:spPr>
        <a:xfrm>
          <a:off x="4004648" y="329037"/>
          <a:ext cx="3724570" cy="3724570"/>
        </a:xfrm>
        <a:custGeom>
          <a:avLst/>
          <a:gdLst/>
          <a:ahLst/>
          <a:cxnLst/>
          <a:rect l="0" t="0" r="0" b="0"/>
          <a:pathLst>
            <a:path>
              <a:moveTo>
                <a:pt x="2370967" y="70819"/>
              </a:moveTo>
              <a:arcTo wR="1862285" hR="1862285" stAng="17151106" swAng="1255680"/>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474AD2-DAB8-4D77-9048-64F88DC2BDEC}">
      <dsp:nvSpPr>
        <dsp:cNvPr id="0" name=""/>
        <dsp:cNvSpPr/>
      </dsp:nvSpPr>
      <dsp:spPr>
        <a:xfrm>
          <a:off x="6820885" y="703880"/>
          <a:ext cx="1004082" cy="65265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kern="1200" dirty="0">
              <a:latin typeface="Calibri Light" panose="020F0302020204030204"/>
            </a:rPr>
            <a:t>Data Pre-processing</a:t>
          </a:r>
          <a:endParaRPr lang="en-US" sz="1300" b="1" kern="1200" dirty="0"/>
        </a:p>
      </dsp:txBody>
      <dsp:txXfrm>
        <a:off x="6852745" y="735740"/>
        <a:ext cx="940362" cy="588933"/>
      </dsp:txXfrm>
    </dsp:sp>
    <dsp:sp modelId="{30024F8B-07E8-468F-914E-A80FE4A13B47}">
      <dsp:nvSpPr>
        <dsp:cNvPr id="0" name=""/>
        <dsp:cNvSpPr/>
      </dsp:nvSpPr>
      <dsp:spPr>
        <a:xfrm>
          <a:off x="4004648" y="329037"/>
          <a:ext cx="3724570" cy="3724570"/>
        </a:xfrm>
        <a:custGeom>
          <a:avLst/>
          <a:gdLst/>
          <a:ahLst/>
          <a:cxnLst/>
          <a:rect l="0" t="0" r="0" b="0"/>
          <a:pathLst>
            <a:path>
              <a:moveTo>
                <a:pt x="3531194" y="1035939"/>
              </a:moveTo>
              <a:arcTo wR="1862285" hR="1862285" stAng="20019485" swAng="1725739"/>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9284F7D-C4D2-4B6B-9F64-435A5857FEE4}">
      <dsp:nvSpPr>
        <dsp:cNvPr id="0" name=""/>
        <dsp:cNvSpPr/>
      </dsp:nvSpPr>
      <dsp:spPr>
        <a:xfrm>
          <a:off x="7180486" y="2279393"/>
          <a:ext cx="1004082" cy="65265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kern="1200" dirty="0">
              <a:latin typeface="Calibri Light" panose="020F0302020204030204"/>
            </a:rPr>
            <a:t>Model Selection</a:t>
          </a:r>
          <a:endParaRPr lang="en-US" sz="1300" b="1" kern="1200" dirty="0"/>
        </a:p>
      </dsp:txBody>
      <dsp:txXfrm>
        <a:off x="7212346" y="2311253"/>
        <a:ext cx="940362" cy="588933"/>
      </dsp:txXfrm>
    </dsp:sp>
    <dsp:sp modelId="{8B80B2AE-CF08-4703-B55A-B9ED8DB0D462}">
      <dsp:nvSpPr>
        <dsp:cNvPr id="0" name=""/>
        <dsp:cNvSpPr/>
      </dsp:nvSpPr>
      <dsp:spPr>
        <a:xfrm>
          <a:off x="4004648" y="329037"/>
          <a:ext cx="3724570" cy="3724570"/>
        </a:xfrm>
        <a:custGeom>
          <a:avLst/>
          <a:gdLst/>
          <a:ahLst/>
          <a:cxnLst/>
          <a:rect l="0" t="0" r="0" b="0"/>
          <a:pathLst>
            <a:path>
              <a:moveTo>
                <a:pt x="3567941" y="2609843"/>
              </a:moveTo>
              <a:arcTo wR="1862285" hR="1862285" stAng="1420018" swAng="1358045"/>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2864E0-3FA5-4E1F-BF72-2AA8EAF787EA}">
      <dsp:nvSpPr>
        <dsp:cNvPr id="0" name=""/>
        <dsp:cNvSpPr/>
      </dsp:nvSpPr>
      <dsp:spPr>
        <a:xfrm>
          <a:off x="6172907" y="3542856"/>
          <a:ext cx="1004082" cy="65265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kern="1200" dirty="0">
              <a:latin typeface="Calibri Light" panose="020F0302020204030204"/>
            </a:rPr>
            <a:t>Model Training</a:t>
          </a:r>
          <a:endParaRPr lang="en-US" sz="1300" b="1" kern="1200" dirty="0"/>
        </a:p>
      </dsp:txBody>
      <dsp:txXfrm>
        <a:off x="6204767" y="3574716"/>
        <a:ext cx="940362" cy="588933"/>
      </dsp:txXfrm>
    </dsp:sp>
    <dsp:sp modelId="{75CB68E5-269A-41A1-B5C0-F830FF7A9422}">
      <dsp:nvSpPr>
        <dsp:cNvPr id="0" name=""/>
        <dsp:cNvSpPr/>
      </dsp:nvSpPr>
      <dsp:spPr>
        <a:xfrm>
          <a:off x="4004648" y="329037"/>
          <a:ext cx="3724570" cy="3724570"/>
        </a:xfrm>
        <a:custGeom>
          <a:avLst/>
          <a:gdLst/>
          <a:ahLst/>
          <a:cxnLst/>
          <a:rect l="0" t="0" r="0" b="0"/>
          <a:pathLst>
            <a:path>
              <a:moveTo>
                <a:pt x="2162221" y="3700258"/>
              </a:moveTo>
              <a:arcTo wR="1862285" hR="1862285" stAng="4843901" swAng="1112199"/>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972054C-2C9A-43AC-86A8-66A88AD780D3}">
      <dsp:nvSpPr>
        <dsp:cNvPr id="0" name=""/>
        <dsp:cNvSpPr/>
      </dsp:nvSpPr>
      <dsp:spPr>
        <a:xfrm>
          <a:off x="4556877" y="3542856"/>
          <a:ext cx="1004082" cy="65265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alibri Light" panose="020F0302020204030204"/>
            </a:rPr>
            <a:t>Evaluation</a:t>
          </a:r>
          <a:endParaRPr lang="en-US" sz="1300" b="1" kern="1200" dirty="0"/>
        </a:p>
      </dsp:txBody>
      <dsp:txXfrm>
        <a:off x="4588737" y="3574716"/>
        <a:ext cx="940362" cy="588933"/>
      </dsp:txXfrm>
    </dsp:sp>
    <dsp:sp modelId="{24D68CF1-B01E-4FA8-BA0E-513FA4A43421}">
      <dsp:nvSpPr>
        <dsp:cNvPr id="0" name=""/>
        <dsp:cNvSpPr/>
      </dsp:nvSpPr>
      <dsp:spPr>
        <a:xfrm>
          <a:off x="4004648" y="329037"/>
          <a:ext cx="3724570" cy="3724570"/>
        </a:xfrm>
        <a:custGeom>
          <a:avLst/>
          <a:gdLst/>
          <a:ahLst/>
          <a:cxnLst/>
          <a:rect l="0" t="0" r="0" b="0"/>
          <a:pathLst>
            <a:path>
              <a:moveTo>
                <a:pt x="575689" y="3208679"/>
              </a:moveTo>
              <a:arcTo wR="1862285" hR="1862285" stAng="8021937" swAng="1358045"/>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754FA10-8F47-463A-BD45-F428D1F5B011}">
      <dsp:nvSpPr>
        <dsp:cNvPr id="0" name=""/>
        <dsp:cNvSpPr/>
      </dsp:nvSpPr>
      <dsp:spPr>
        <a:xfrm>
          <a:off x="3549298" y="2279393"/>
          <a:ext cx="1004082" cy="65265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rtl="0">
            <a:lnSpc>
              <a:spcPct val="90000"/>
            </a:lnSpc>
            <a:spcBef>
              <a:spcPct val="0"/>
            </a:spcBef>
            <a:spcAft>
              <a:spcPct val="35000"/>
            </a:spcAft>
            <a:buNone/>
          </a:pPr>
          <a:r>
            <a:rPr lang="en-US" sz="1300" b="1" kern="1200" dirty="0">
              <a:latin typeface="Calibri Light" panose="020F0302020204030204"/>
            </a:rPr>
            <a:t>Parameter Tuning </a:t>
          </a:r>
          <a:endParaRPr lang="en-US" sz="1300" b="1" kern="1200" dirty="0"/>
        </a:p>
      </dsp:txBody>
      <dsp:txXfrm>
        <a:off x="3581158" y="2311253"/>
        <a:ext cx="940362" cy="588933"/>
      </dsp:txXfrm>
    </dsp:sp>
    <dsp:sp modelId="{F415235C-2C7D-4FB0-929C-5283CCA4ABA1}">
      <dsp:nvSpPr>
        <dsp:cNvPr id="0" name=""/>
        <dsp:cNvSpPr/>
      </dsp:nvSpPr>
      <dsp:spPr>
        <a:xfrm>
          <a:off x="4004648" y="329037"/>
          <a:ext cx="3724570" cy="3724570"/>
        </a:xfrm>
        <a:custGeom>
          <a:avLst/>
          <a:gdLst/>
          <a:ahLst/>
          <a:cxnLst/>
          <a:rect l="0" t="0" r="0" b="0"/>
          <a:pathLst>
            <a:path>
              <a:moveTo>
                <a:pt x="1661" y="1940932"/>
              </a:moveTo>
              <a:arcTo wR="1862285" hR="1862285" stAng="10654776" swAng="1725739"/>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4623AF06-E30E-4028-93F7-A191A557C601}">
      <dsp:nvSpPr>
        <dsp:cNvPr id="0" name=""/>
        <dsp:cNvSpPr/>
      </dsp:nvSpPr>
      <dsp:spPr>
        <a:xfrm>
          <a:off x="3908899" y="703880"/>
          <a:ext cx="1004082" cy="652653"/>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b="1" kern="1200" dirty="0">
              <a:latin typeface="Calibri Light" panose="020F0302020204030204"/>
            </a:rPr>
            <a:t>Model Deployment</a:t>
          </a:r>
        </a:p>
      </dsp:txBody>
      <dsp:txXfrm>
        <a:off x="3940759" y="735740"/>
        <a:ext cx="940362" cy="588933"/>
      </dsp:txXfrm>
    </dsp:sp>
    <dsp:sp modelId="{D5A71E6B-71E7-49DB-ADF4-7BA11F1DA96F}">
      <dsp:nvSpPr>
        <dsp:cNvPr id="0" name=""/>
        <dsp:cNvSpPr/>
      </dsp:nvSpPr>
      <dsp:spPr>
        <a:xfrm>
          <a:off x="4004648" y="329037"/>
          <a:ext cx="3724570" cy="3724570"/>
        </a:xfrm>
        <a:custGeom>
          <a:avLst/>
          <a:gdLst/>
          <a:ahLst/>
          <a:cxnLst/>
          <a:rect l="0" t="0" r="0" b="0"/>
          <a:pathLst>
            <a:path>
              <a:moveTo>
                <a:pt x="747259" y="370701"/>
              </a:moveTo>
              <a:arcTo wR="1862285" hR="1862285" stAng="13993214" swAng="1255680"/>
            </a:path>
          </a:pathLst>
        </a:custGeom>
        <a:noFill/>
        <a:ln w="9525" cap="rnd" cmpd="sng" algn="ctr">
          <a:solidFill>
            <a:schemeClr val="accent3">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FBB2CF-E7C9-469D-818F-19EE48E0C973}">
      <dsp:nvSpPr>
        <dsp:cNvPr id="0" name=""/>
        <dsp:cNvSpPr/>
      </dsp:nvSpPr>
      <dsp:spPr>
        <a:xfrm>
          <a:off x="2793987" y="-28933"/>
          <a:ext cx="4349126" cy="4349126"/>
        </a:xfrm>
        <a:prstGeom prst="circularArrow">
          <a:avLst>
            <a:gd name="adj1" fmla="val 5544"/>
            <a:gd name="adj2" fmla="val 330680"/>
            <a:gd name="adj3" fmla="val 13741157"/>
            <a:gd name="adj4" fmla="val 17407160"/>
            <a:gd name="adj5" fmla="val 5757"/>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AD5EBC-A470-4BB9-BC74-E921F56FEB61}">
      <dsp:nvSpPr>
        <dsp:cNvPr id="0" name=""/>
        <dsp:cNvSpPr/>
      </dsp:nvSpPr>
      <dsp:spPr>
        <a:xfrm>
          <a:off x="3935053" y="310"/>
          <a:ext cx="2066994" cy="1033497"/>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Calibri Light" panose="020F0302020204030204"/>
            </a:rPr>
            <a:t>Iterative Process</a:t>
          </a:r>
        </a:p>
      </dsp:txBody>
      <dsp:txXfrm>
        <a:off x="3985504" y="50761"/>
        <a:ext cx="1966092" cy="932595"/>
      </dsp:txXfrm>
    </dsp:sp>
    <dsp:sp modelId="{522B2946-182F-4068-859D-6C060304B902}">
      <dsp:nvSpPr>
        <dsp:cNvPr id="0" name=""/>
        <dsp:cNvSpPr/>
      </dsp:nvSpPr>
      <dsp:spPr>
        <a:xfrm>
          <a:off x="5991026" y="1354858"/>
          <a:ext cx="2066994" cy="1033497"/>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1" kern="1200" dirty="0">
              <a:latin typeface="Calibri Light" panose="020F0302020204030204"/>
            </a:rPr>
            <a:t>Train-test split the data</a:t>
          </a:r>
          <a:endParaRPr lang="en-US" sz="1800" b="1" kern="1200" dirty="0"/>
        </a:p>
      </dsp:txBody>
      <dsp:txXfrm>
        <a:off x="6041477" y="1405309"/>
        <a:ext cx="1966092" cy="932595"/>
      </dsp:txXfrm>
    </dsp:sp>
    <dsp:sp modelId="{DE0088D0-4BB9-444F-9827-238DCEE47726}">
      <dsp:nvSpPr>
        <dsp:cNvPr id="0" name=""/>
        <dsp:cNvSpPr/>
      </dsp:nvSpPr>
      <dsp:spPr>
        <a:xfrm>
          <a:off x="5484765" y="3228256"/>
          <a:ext cx="2066994" cy="1033497"/>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Use the model on the training data</a:t>
          </a:r>
        </a:p>
      </dsp:txBody>
      <dsp:txXfrm>
        <a:off x="5535216" y="3278707"/>
        <a:ext cx="1966092" cy="932595"/>
      </dsp:txXfrm>
    </dsp:sp>
    <dsp:sp modelId="{9803F7BF-90FB-4BA8-915D-130DA2722BC4}">
      <dsp:nvSpPr>
        <dsp:cNvPr id="0" name=""/>
        <dsp:cNvSpPr/>
      </dsp:nvSpPr>
      <dsp:spPr>
        <a:xfrm>
          <a:off x="2473321" y="3218474"/>
          <a:ext cx="2066994" cy="1033497"/>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en-US" sz="1800" b="0" kern="1200" dirty="0"/>
            <a:t>Evaluate</a:t>
          </a:r>
          <a:r>
            <a:rPr lang="en-US" sz="1800" b="1" kern="1200" dirty="0"/>
            <a:t> </a:t>
          </a:r>
          <a:r>
            <a:rPr lang="en-US" sz="1800" b="0" kern="1200" dirty="0"/>
            <a:t>the</a:t>
          </a:r>
          <a:r>
            <a:rPr lang="en-US" sz="1800" b="1" kern="1200" dirty="0"/>
            <a:t> </a:t>
          </a:r>
          <a:r>
            <a:rPr lang="en-US" sz="1800" b="0" kern="1200" dirty="0"/>
            <a:t>model</a:t>
          </a:r>
        </a:p>
      </dsp:txBody>
      <dsp:txXfrm>
        <a:off x="2523772" y="3268925"/>
        <a:ext cx="1966092" cy="932595"/>
      </dsp:txXfrm>
    </dsp:sp>
    <dsp:sp modelId="{CE0EE40E-A7E5-4D2F-A291-5AC82539BACD}">
      <dsp:nvSpPr>
        <dsp:cNvPr id="0" name=""/>
        <dsp:cNvSpPr/>
      </dsp:nvSpPr>
      <dsp:spPr>
        <a:xfrm>
          <a:off x="1903433" y="1338620"/>
          <a:ext cx="2066994" cy="1033497"/>
        </a:xfrm>
        <a:prstGeom prst="round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b="0" kern="1200" dirty="0"/>
            <a:t>Decrease errors and increase accuracy</a:t>
          </a:r>
        </a:p>
      </dsp:txBody>
      <dsp:txXfrm>
        <a:off x="1953884" y="1389071"/>
        <a:ext cx="1966092" cy="9325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0E4F40-81F5-4FDB-AC26-3D28FC658DC3}">
      <dsp:nvSpPr>
        <dsp:cNvPr id="0" name=""/>
        <dsp:cNvSpPr/>
      </dsp:nvSpPr>
      <dsp:spPr>
        <a:xfrm>
          <a:off x="512231" y="395"/>
          <a:ext cx="2774442" cy="829132"/>
        </a:xfrm>
        <a:prstGeom prst="roundRect">
          <a:avLst>
            <a:gd name="adj" fmla="val 10000"/>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For Regression</a:t>
          </a:r>
        </a:p>
      </dsp:txBody>
      <dsp:txXfrm>
        <a:off x="536515" y="24679"/>
        <a:ext cx="2725874" cy="780564"/>
      </dsp:txXfrm>
    </dsp:sp>
    <dsp:sp modelId="{8DEEDBA6-B89D-426B-A503-EF661177B7C0}">
      <dsp:nvSpPr>
        <dsp:cNvPr id="0" name=""/>
        <dsp:cNvSpPr/>
      </dsp:nvSpPr>
      <dsp:spPr>
        <a:xfrm>
          <a:off x="789675" y="829527"/>
          <a:ext cx="277444" cy="621849"/>
        </a:xfrm>
        <a:custGeom>
          <a:avLst/>
          <a:gdLst/>
          <a:ahLst/>
          <a:cxnLst/>
          <a:rect l="0" t="0" r="0" b="0"/>
          <a:pathLst>
            <a:path>
              <a:moveTo>
                <a:pt x="0" y="0"/>
              </a:moveTo>
              <a:lnTo>
                <a:pt x="0" y="621849"/>
              </a:lnTo>
              <a:lnTo>
                <a:pt x="277444" y="621849"/>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2ABEC41-F6FC-465A-8074-76F03DA0307F}">
      <dsp:nvSpPr>
        <dsp:cNvPr id="0" name=""/>
        <dsp:cNvSpPr/>
      </dsp:nvSpPr>
      <dsp:spPr>
        <a:xfrm>
          <a:off x="1067119" y="1036810"/>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Mean absolute error</a:t>
          </a:r>
        </a:p>
      </dsp:txBody>
      <dsp:txXfrm>
        <a:off x="1091403" y="1061094"/>
        <a:ext cx="1735008" cy="780564"/>
      </dsp:txXfrm>
    </dsp:sp>
    <dsp:sp modelId="{D04605A3-3130-4475-B491-D861932B0617}">
      <dsp:nvSpPr>
        <dsp:cNvPr id="0" name=""/>
        <dsp:cNvSpPr/>
      </dsp:nvSpPr>
      <dsp:spPr>
        <a:xfrm>
          <a:off x="789675" y="829527"/>
          <a:ext cx="277444" cy="1580972"/>
        </a:xfrm>
        <a:custGeom>
          <a:avLst/>
          <a:gdLst/>
          <a:ahLst/>
          <a:cxnLst/>
          <a:rect l="0" t="0" r="0" b="0"/>
          <a:pathLst>
            <a:path>
              <a:moveTo>
                <a:pt x="0" y="0"/>
              </a:moveTo>
              <a:lnTo>
                <a:pt x="0" y="1580972"/>
              </a:lnTo>
              <a:lnTo>
                <a:pt x="277444" y="1580972"/>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8B01FC7-E5EC-4BA7-BCFD-63DBD1670222}">
      <dsp:nvSpPr>
        <dsp:cNvPr id="0" name=""/>
        <dsp:cNvSpPr/>
      </dsp:nvSpPr>
      <dsp:spPr>
        <a:xfrm>
          <a:off x="1067119" y="1995934"/>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Mean squared error</a:t>
          </a:r>
        </a:p>
      </dsp:txBody>
      <dsp:txXfrm>
        <a:off x="1091403" y="2020218"/>
        <a:ext cx="1735008" cy="780564"/>
      </dsp:txXfrm>
    </dsp:sp>
    <dsp:sp modelId="{7EDA2454-A2AB-4644-B5D5-A6ECC6D7F22A}">
      <dsp:nvSpPr>
        <dsp:cNvPr id="0" name=""/>
        <dsp:cNvSpPr/>
      </dsp:nvSpPr>
      <dsp:spPr>
        <a:xfrm>
          <a:off x="789675" y="829527"/>
          <a:ext cx="277444" cy="2694679"/>
        </a:xfrm>
        <a:custGeom>
          <a:avLst/>
          <a:gdLst/>
          <a:ahLst/>
          <a:cxnLst/>
          <a:rect l="0" t="0" r="0" b="0"/>
          <a:pathLst>
            <a:path>
              <a:moveTo>
                <a:pt x="0" y="0"/>
              </a:moveTo>
              <a:lnTo>
                <a:pt x="0" y="2694679"/>
              </a:lnTo>
              <a:lnTo>
                <a:pt x="277444" y="2694679"/>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D48455-946C-41A8-A23C-BDBAD025E2E5}">
      <dsp:nvSpPr>
        <dsp:cNvPr id="0" name=""/>
        <dsp:cNvSpPr/>
      </dsp:nvSpPr>
      <dsp:spPr>
        <a:xfrm>
          <a:off x="1067119" y="3109641"/>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Root mean squared error</a:t>
          </a:r>
        </a:p>
      </dsp:txBody>
      <dsp:txXfrm>
        <a:off x="1091403" y="3133925"/>
        <a:ext cx="1735008" cy="780564"/>
      </dsp:txXfrm>
    </dsp:sp>
    <dsp:sp modelId="{E793330C-D55F-4B43-B8AF-881F374023CB}">
      <dsp:nvSpPr>
        <dsp:cNvPr id="0" name=""/>
        <dsp:cNvSpPr/>
      </dsp:nvSpPr>
      <dsp:spPr>
        <a:xfrm>
          <a:off x="789675" y="829527"/>
          <a:ext cx="277444" cy="3731095"/>
        </a:xfrm>
        <a:custGeom>
          <a:avLst/>
          <a:gdLst/>
          <a:ahLst/>
          <a:cxnLst/>
          <a:rect l="0" t="0" r="0" b="0"/>
          <a:pathLst>
            <a:path>
              <a:moveTo>
                <a:pt x="0" y="0"/>
              </a:moveTo>
              <a:lnTo>
                <a:pt x="0" y="3731095"/>
              </a:lnTo>
              <a:lnTo>
                <a:pt x="277444" y="3731095"/>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BDC727F-45FD-4FC3-B0CC-39349814F3FF}">
      <dsp:nvSpPr>
        <dsp:cNvPr id="0" name=""/>
        <dsp:cNvSpPr/>
      </dsp:nvSpPr>
      <dsp:spPr>
        <a:xfrm>
          <a:off x="1067119" y="4146056"/>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R - squared</a:t>
          </a:r>
        </a:p>
      </dsp:txBody>
      <dsp:txXfrm>
        <a:off x="1091403" y="4170340"/>
        <a:ext cx="1735008" cy="780564"/>
      </dsp:txXfrm>
    </dsp:sp>
    <dsp:sp modelId="{D30B4808-0FBA-41E3-9621-52DD58C0C614}">
      <dsp:nvSpPr>
        <dsp:cNvPr id="0" name=""/>
        <dsp:cNvSpPr/>
      </dsp:nvSpPr>
      <dsp:spPr>
        <a:xfrm>
          <a:off x="789675" y="829527"/>
          <a:ext cx="277444" cy="4767510"/>
        </a:xfrm>
        <a:custGeom>
          <a:avLst/>
          <a:gdLst/>
          <a:ahLst/>
          <a:cxnLst/>
          <a:rect l="0" t="0" r="0" b="0"/>
          <a:pathLst>
            <a:path>
              <a:moveTo>
                <a:pt x="0" y="0"/>
              </a:moveTo>
              <a:lnTo>
                <a:pt x="0" y="4767510"/>
              </a:lnTo>
              <a:lnTo>
                <a:pt x="277444" y="4767510"/>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1ABB4FE-850C-4DA3-BE63-DF72D8FBDEB2}">
      <dsp:nvSpPr>
        <dsp:cNvPr id="0" name=""/>
        <dsp:cNvSpPr/>
      </dsp:nvSpPr>
      <dsp:spPr>
        <a:xfrm>
          <a:off x="1067119" y="5182472"/>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Adjusted R - squared</a:t>
          </a:r>
        </a:p>
      </dsp:txBody>
      <dsp:txXfrm>
        <a:off x="1091403" y="5206756"/>
        <a:ext cx="1735008" cy="780564"/>
      </dsp:txXfrm>
    </dsp:sp>
    <dsp:sp modelId="{EBEFE324-9B2C-4F1C-A07C-DB1B6283D69F}">
      <dsp:nvSpPr>
        <dsp:cNvPr id="0" name=""/>
        <dsp:cNvSpPr/>
      </dsp:nvSpPr>
      <dsp:spPr>
        <a:xfrm>
          <a:off x="3701239" y="395"/>
          <a:ext cx="2774442" cy="829132"/>
        </a:xfrm>
        <a:prstGeom prst="roundRect">
          <a:avLst>
            <a:gd name="adj" fmla="val 10000"/>
          </a:avLst>
        </a:prstGeom>
        <a:gradFill rotWithShape="0">
          <a:gsLst>
            <a:gs pos="0">
              <a:schemeClr val="accent3">
                <a:hueOff val="0"/>
                <a:satOff val="0"/>
                <a:lumOff val="0"/>
                <a:alphaOff val="0"/>
                <a:tint val="98000"/>
                <a:lumMod val="100000"/>
              </a:schemeClr>
            </a:gs>
            <a:gs pos="100000">
              <a:schemeClr val="accent3">
                <a:hueOff val="0"/>
                <a:satOff val="0"/>
                <a:lumOff val="0"/>
                <a:alphaOff val="0"/>
                <a:shade val="88000"/>
                <a:lumMod val="88000"/>
              </a:schemeClr>
            </a:gs>
          </a:gsLst>
          <a:lin ang="5400000" scaled="1"/>
        </a:gradFill>
        <a:ln>
          <a:noFill/>
        </a:ln>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dsp:spPr>
      <dsp:style>
        <a:lnRef idx="0">
          <a:scrgbClr r="0" g="0" b="0"/>
        </a:lnRef>
        <a:fillRef idx="3">
          <a:scrgbClr r="0" g="0" b="0"/>
        </a:fillRef>
        <a:effectRef idx="3">
          <a:scrgbClr r="0" g="0" b="0"/>
        </a:effectRef>
        <a:fontRef idx="minor">
          <a:schemeClr val="lt1"/>
        </a:fontRef>
      </dsp:style>
      <dsp:txBody>
        <a:bodyPr spcFirstLastPara="0" vert="horz" wrap="square" lIns="57150" tIns="38100" rIns="57150" bIns="38100" numCol="1" spcCol="1270" anchor="ctr" anchorCtr="0">
          <a:noAutofit/>
        </a:bodyPr>
        <a:lstStyle/>
        <a:p>
          <a:pPr marL="0" lvl="0" indent="0" algn="ctr" defTabSz="1333500">
            <a:lnSpc>
              <a:spcPct val="90000"/>
            </a:lnSpc>
            <a:spcBef>
              <a:spcPct val="0"/>
            </a:spcBef>
            <a:spcAft>
              <a:spcPct val="35000"/>
            </a:spcAft>
            <a:buNone/>
          </a:pPr>
          <a:r>
            <a:rPr lang="en-IN" sz="3000" kern="1200" dirty="0"/>
            <a:t>For Classification</a:t>
          </a:r>
        </a:p>
      </dsp:txBody>
      <dsp:txXfrm>
        <a:off x="3725523" y="24679"/>
        <a:ext cx="2725874" cy="780564"/>
      </dsp:txXfrm>
    </dsp:sp>
    <dsp:sp modelId="{0C2281C1-7A86-4DF5-A490-3797118520C7}">
      <dsp:nvSpPr>
        <dsp:cNvPr id="0" name=""/>
        <dsp:cNvSpPr/>
      </dsp:nvSpPr>
      <dsp:spPr>
        <a:xfrm>
          <a:off x="3978683" y="829527"/>
          <a:ext cx="277444" cy="621849"/>
        </a:xfrm>
        <a:custGeom>
          <a:avLst/>
          <a:gdLst/>
          <a:ahLst/>
          <a:cxnLst/>
          <a:rect l="0" t="0" r="0" b="0"/>
          <a:pathLst>
            <a:path>
              <a:moveTo>
                <a:pt x="0" y="0"/>
              </a:moveTo>
              <a:lnTo>
                <a:pt x="0" y="621849"/>
              </a:lnTo>
              <a:lnTo>
                <a:pt x="277444" y="621849"/>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2362871-34C6-481E-8132-7495C44DEC37}">
      <dsp:nvSpPr>
        <dsp:cNvPr id="0" name=""/>
        <dsp:cNvSpPr/>
      </dsp:nvSpPr>
      <dsp:spPr>
        <a:xfrm>
          <a:off x="4256128" y="1036810"/>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Accuracy score</a:t>
          </a:r>
        </a:p>
      </dsp:txBody>
      <dsp:txXfrm>
        <a:off x="4280412" y="1061094"/>
        <a:ext cx="1735008" cy="780564"/>
      </dsp:txXfrm>
    </dsp:sp>
    <dsp:sp modelId="{822DE84B-0877-4DFE-9A6F-01CF5750F316}">
      <dsp:nvSpPr>
        <dsp:cNvPr id="0" name=""/>
        <dsp:cNvSpPr/>
      </dsp:nvSpPr>
      <dsp:spPr>
        <a:xfrm>
          <a:off x="3978683" y="829527"/>
          <a:ext cx="277444" cy="1580972"/>
        </a:xfrm>
        <a:custGeom>
          <a:avLst/>
          <a:gdLst/>
          <a:ahLst/>
          <a:cxnLst/>
          <a:rect l="0" t="0" r="0" b="0"/>
          <a:pathLst>
            <a:path>
              <a:moveTo>
                <a:pt x="0" y="0"/>
              </a:moveTo>
              <a:lnTo>
                <a:pt x="0" y="1580972"/>
              </a:lnTo>
              <a:lnTo>
                <a:pt x="277444" y="1580972"/>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73D6ACF-CD9C-45B2-B300-C9D0E51CCA19}">
      <dsp:nvSpPr>
        <dsp:cNvPr id="0" name=""/>
        <dsp:cNvSpPr/>
      </dsp:nvSpPr>
      <dsp:spPr>
        <a:xfrm>
          <a:off x="4256128" y="1995934"/>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Confusion matrix</a:t>
          </a:r>
        </a:p>
      </dsp:txBody>
      <dsp:txXfrm>
        <a:off x="4280412" y="2020218"/>
        <a:ext cx="1735008" cy="780564"/>
      </dsp:txXfrm>
    </dsp:sp>
    <dsp:sp modelId="{6543F3AD-56EF-4FD2-8DDE-F9F99789F86C}">
      <dsp:nvSpPr>
        <dsp:cNvPr id="0" name=""/>
        <dsp:cNvSpPr/>
      </dsp:nvSpPr>
      <dsp:spPr>
        <a:xfrm>
          <a:off x="3978683" y="829527"/>
          <a:ext cx="277444" cy="2617388"/>
        </a:xfrm>
        <a:custGeom>
          <a:avLst/>
          <a:gdLst/>
          <a:ahLst/>
          <a:cxnLst/>
          <a:rect l="0" t="0" r="0" b="0"/>
          <a:pathLst>
            <a:path>
              <a:moveTo>
                <a:pt x="0" y="0"/>
              </a:moveTo>
              <a:lnTo>
                <a:pt x="0" y="2617388"/>
              </a:lnTo>
              <a:lnTo>
                <a:pt x="277444" y="2617388"/>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F33F84-7B17-4A11-B326-5538D604E8B9}">
      <dsp:nvSpPr>
        <dsp:cNvPr id="0" name=""/>
        <dsp:cNvSpPr/>
      </dsp:nvSpPr>
      <dsp:spPr>
        <a:xfrm>
          <a:off x="4256128" y="3032349"/>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Precision and Recall</a:t>
          </a:r>
        </a:p>
      </dsp:txBody>
      <dsp:txXfrm>
        <a:off x="4280412" y="3056633"/>
        <a:ext cx="1735008" cy="780564"/>
      </dsp:txXfrm>
    </dsp:sp>
    <dsp:sp modelId="{93640B90-C3A4-415D-9823-32C391F60D87}">
      <dsp:nvSpPr>
        <dsp:cNvPr id="0" name=""/>
        <dsp:cNvSpPr/>
      </dsp:nvSpPr>
      <dsp:spPr>
        <a:xfrm>
          <a:off x="3978683" y="829527"/>
          <a:ext cx="277444" cy="3731095"/>
        </a:xfrm>
        <a:custGeom>
          <a:avLst/>
          <a:gdLst/>
          <a:ahLst/>
          <a:cxnLst/>
          <a:rect l="0" t="0" r="0" b="0"/>
          <a:pathLst>
            <a:path>
              <a:moveTo>
                <a:pt x="0" y="0"/>
              </a:moveTo>
              <a:lnTo>
                <a:pt x="0" y="3731095"/>
              </a:lnTo>
              <a:lnTo>
                <a:pt x="277444" y="3731095"/>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C87CF3B-BE38-48D1-9A27-32675FB849F4}">
      <dsp:nvSpPr>
        <dsp:cNvPr id="0" name=""/>
        <dsp:cNvSpPr/>
      </dsp:nvSpPr>
      <dsp:spPr>
        <a:xfrm>
          <a:off x="4256128" y="4146056"/>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F1 – score</a:t>
          </a:r>
        </a:p>
      </dsp:txBody>
      <dsp:txXfrm>
        <a:off x="4280412" y="4170340"/>
        <a:ext cx="1735008" cy="780564"/>
      </dsp:txXfrm>
    </dsp:sp>
    <dsp:sp modelId="{5A6B6D99-DA0A-43D0-AFCD-91D9124AB646}">
      <dsp:nvSpPr>
        <dsp:cNvPr id="0" name=""/>
        <dsp:cNvSpPr/>
      </dsp:nvSpPr>
      <dsp:spPr>
        <a:xfrm>
          <a:off x="3978683" y="829527"/>
          <a:ext cx="277444" cy="4767510"/>
        </a:xfrm>
        <a:custGeom>
          <a:avLst/>
          <a:gdLst/>
          <a:ahLst/>
          <a:cxnLst/>
          <a:rect l="0" t="0" r="0" b="0"/>
          <a:pathLst>
            <a:path>
              <a:moveTo>
                <a:pt x="0" y="0"/>
              </a:moveTo>
              <a:lnTo>
                <a:pt x="0" y="4767510"/>
              </a:lnTo>
              <a:lnTo>
                <a:pt x="277444" y="4767510"/>
              </a:lnTo>
            </a:path>
          </a:pathLst>
        </a:custGeom>
        <a:noFill/>
        <a:ln w="19050" cap="rnd"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3188F1E-80E6-4F62-8F8F-AF4B93DD4A0C}">
      <dsp:nvSpPr>
        <dsp:cNvPr id="0" name=""/>
        <dsp:cNvSpPr/>
      </dsp:nvSpPr>
      <dsp:spPr>
        <a:xfrm>
          <a:off x="4256128" y="5182472"/>
          <a:ext cx="1783576" cy="829132"/>
        </a:xfrm>
        <a:prstGeom prst="roundRect">
          <a:avLst>
            <a:gd name="adj" fmla="val 10000"/>
          </a:avLst>
        </a:prstGeom>
        <a:solidFill>
          <a:schemeClr val="lt1">
            <a:alpha val="90000"/>
            <a:hueOff val="0"/>
            <a:satOff val="0"/>
            <a:lumOff val="0"/>
            <a:alphaOff val="0"/>
          </a:schemeClr>
        </a:solidFill>
        <a:ln w="9525" cap="rnd" cmpd="sng" algn="ctr">
          <a:solidFill>
            <a:schemeClr val="accent3">
              <a:hueOff val="0"/>
              <a:satOff val="0"/>
              <a:lumOff val="0"/>
              <a:alphaOff val="0"/>
            </a:schemeClr>
          </a:solidFill>
          <a:prstDash val="solid"/>
        </a:ln>
        <a:effectLst>
          <a:outerShdw blurRad="50800" dist="38100" dir="5400000" rotWithShape="0">
            <a:srgbClr val="000000">
              <a:alpha val="35000"/>
            </a:srgbClr>
          </a:outerShdw>
        </a:effectLst>
      </dsp:spPr>
      <dsp:style>
        <a:lnRef idx="1">
          <a:scrgbClr r="0" g="0" b="0"/>
        </a:lnRef>
        <a:fillRef idx="1">
          <a:scrgbClr r="0" g="0" b="0"/>
        </a:fillRef>
        <a:effectRef idx="2">
          <a:scrgbClr r="0" g="0" b="0"/>
        </a:effectRef>
        <a:fontRef idx="minor"/>
      </dsp:style>
      <dsp:txBody>
        <a:bodyPr spcFirstLastPara="0" vert="horz" wrap="square" lIns="41910" tIns="27940" rIns="41910" bIns="27940" numCol="1" spcCol="1270" anchor="ctr" anchorCtr="0">
          <a:noAutofit/>
        </a:bodyPr>
        <a:lstStyle/>
        <a:p>
          <a:pPr marL="0" lvl="0" indent="0" algn="ctr" defTabSz="977900">
            <a:lnSpc>
              <a:spcPct val="90000"/>
            </a:lnSpc>
            <a:spcBef>
              <a:spcPct val="0"/>
            </a:spcBef>
            <a:spcAft>
              <a:spcPct val="35000"/>
            </a:spcAft>
            <a:buNone/>
          </a:pPr>
          <a:r>
            <a:rPr lang="en-IN" sz="2200" kern="1200" dirty="0"/>
            <a:t>AUC – ROC Curve</a:t>
          </a:r>
        </a:p>
      </dsp:txBody>
      <dsp:txXfrm>
        <a:off x="4280412" y="5206756"/>
        <a:ext cx="1735008" cy="780564"/>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C2E79A-B100-4AD7-BA93-F7A02BC4C37E}" type="datetimeFigureOut">
              <a:rPr lang="en-IN" smtClean="0"/>
              <a:t>07-06-2023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4EB28D-6F7D-4FDB-9ECF-4C0920AF7EC6}" type="slidenum">
              <a:rPr lang="en-IN" smtClean="0"/>
              <a:t>‹#›</a:t>
            </a:fld>
            <a:endParaRPr lang="en-IN"/>
          </a:p>
        </p:txBody>
      </p:sp>
    </p:spTree>
    <p:extLst>
      <p:ext uri="{BB962C8B-B14F-4D97-AF65-F5344CB8AC3E}">
        <p14:creationId xmlns:p14="http://schemas.microsoft.com/office/powerpoint/2010/main" val="268048395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Machine learning is a branch of artificial intelligence that focuses on developing algorithms and models capable of learning from data and making predictions or decisions without being explicitly programmed.</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2</a:t>
            </a:fld>
            <a:endParaRPr lang="en-IN"/>
          </a:p>
        </p:txBody>
      </p:sp>
    </p:spTree>
    <p:extLst>
      <p:ext uri="{BB962C8B-B14F-4D97-AF65-F5344CB8AC3E}">
        <p14:creationId xmlns:p14="http://schemas.microsoft.com/office/powerpoint/2010/main" val="2657435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Visualizing the data. visual representations of the data are created to gain insights, understand patterns and make informed decisions.</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11</a:t>
            </a:fld>
            <a:endParaRPr lang="en-IN"/>
          </a:p>
        </p:txBody>
      </p:sp>
    </p:spTree>
    <p:extLst>
      <p:ext uri="{BB962C8B-B14F-4D97-AF65-F5344CB8AC3E}">
        <p14:creationId xmlns:p14="http://schemas.microsoft.com/office/powerpoint/2010/main" val="674787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Model selection is the process of choosing appropriate machine learning algorithm for the given data. It involves evaluating and comparing different models to determine which performs best on a specific task or a specific dataset.</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12</a:t>
            </a:fld>
            <a:endParaRPr lang="en-IN"/>
          </a:p>
        </p:txBody>
      </p:sp>
    </p:spTree>
    <p:extLst>
      <p:ext uri="{BB962C8B-B14F-4D97-AF65-F5344CB8AC3E}">
        <p14:creationId xmlns:p14="http://schemas.microsoft.com/office/powerpoint/2010/main" val="1585915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Some key considerations include identifying problem type classification or regression, size and complexity of the task and interpretability of the algorithm.</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13</a:t>
            </a:fld>
            <a:endParaRPr lang="en-IN"/>
          </a:p>
        </p:txBody>
      </p:sp>
    </p:spTree>
    <p:extLst>
      <p:ext uri="{BB962C8B-B14F-4D97-AF65-F5344CB8AC3E}">
        <p14:creationId xmlns:p14="http://schemas.microsoft.com/office/powerpoint/2010/main" val="40999972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Model Training. Here the chosen algorithm or model is trained using the pre-processed data.</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14</a:t>
            </a:fld>
            <a:endParaRPr lang="en-IN"/>
          </a:p>
        </p:txBody>
      </p:sp>
    </p:spTree>
    <p:extLst>
      <p:ext uri="{BB962C8B-B14F-4D97-AF65-F5344CB8AC3E}">
        <p14:creationId xmlns:p14="http://schemas.microsoft.com/office/powerpoint/2010/main" val="29264206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It is an iterative process where the data is first split into training and testing batches, the training batch is used on the model and the testing batch is used to evaluate the model. It is in this process the model learns the patterns and relationships within the data.</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15</a:t>
            </a:fld>
            <a:endParaRPr lang="en-IN"/>
          </a:p>
        </p:txBody>
      </p:sp>
    </p:spTree>
    <p:extLst>
      <p:ext uri="{BB962C8B-B14F-4D97-AF65-F5344CB8AC3E}">
        <p14:creationId xmlns:p14="http://schemas.microsoft.com/office/powerpoint/2010/main" val="26498451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Model Evaluation. After the model is trained, it needs to be evaluated to assess its performance and generalization ability. Evaluation helps us understand if the model can make accurate predictions. There are evaluation metrics to measure the model performance.</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16</a:t>
            </a:fld>
            <a:endParaRPr lang="en-IN"/>
          </a:p>
        </p:txBody>
      </p:sp>
    </p:spTree>
    <p:extLst>
      <p:ext uri="{BB962C8B-B14F-4D97-AF65-F5344CB8AC3E}">
        <p14:creationId xmlns:p14="http://schemas.microsoft.com/office/powerpoint/2010/main" val="15932262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Accuracy precision and recall. Accuracy is the ratio which tells the correct number of predictions amongst all the other predictions. Accuracy is not always a reliable metric hence precision and recall is used. Precision is, of all positive predictions how many are really positive, and recall is, of all the real positive cases how many are predicted positive.</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17</a:t>
            </a:fld>
            <a:endParaRPr lang="en-IN"/>
          </a:p>
        </p:txBody>
      </p:sp>
    </p:spTree>
    <p:extLst>
      <p:ext uri="{BB962C8B-B14F-4D97-AF65-F5344CB8AC3E}">
        <p14:creationId xmlns:p14="http://schemas.microsoft.com/office/powerpoint/2010/main" val="3804659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F1 score (read from slide)</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18</a:t>
            </a:fld>
            <a:endParaRPr lang="en-IN"/>
          </a:p>
        </p:txBody>
      </p:sp>
    </p:spTree>
    <p:extLst>
      <p:ext uri="{BB962C8B-B14F-4D97-AF65-F5344CB8AC3E}">
        <p14:creationId xmlns:p14="http://schemas.microsoft.com/office/powerpoint/2010/main" val="2546171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AUC-ROC curve. It provides a comprehensive measurement of a classification model’s performance and is less sensitive to class imbalance problem. A curve that is closer to the top left corner i.e., larger area under curve indicates better overall performance, while a curve that is closer to diagonal line represents a weaker model.</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19</a:t>
            </a:fld>
            <a:endParaRPr lang="en-IN"/>
          </a:p>
        </p:txBody>
      </p:sp>
    </p:spTree>
    <p:extLst>
      <p:ext uri="{BB962C8B-B14F-4D97-AF65-F5344CB8AC3E}">
        <p14:creationId xmlns:p14="http://schemas.microsoft.com/office/powerpoint/2010/main" val="41289742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Mean Absolute Error (MAE), Mean Squared Error (MSE), and Root Mean Squared Error (RMSE) are commonly used evaluation metrics for regression models. They provide a measurement of the deviation between the predicted values and the actual values.</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20</a:t>
            </a:fld>
            <a:endParaRPr lang="en-IN"/>
          </a:p>
        </p:txBody>
      </p:sp>
    </p:spTree>
    <p:extLst>
      <p:ext uri="{BB962C8B-B14F-4D97-AF65-F5344CB8AC3E}">
        <p14:creationId xmlns:p14="http://schemas.microsoft.com/office/powerpoint/2010/main" val="16321726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It is a systematic process that involves 7 steps (read from slide)</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3</a:t>
            </a:fld>
            <a:endParaRPr lang="en-IN"/>
          </a:p>
        </p:txBody>
      </p:sp>
    </p:spTree>
    <p:extLst>
      <p:ext uri="{BB962C8B-B14F-4D97-AF65-F5344CB8AC3E}">
        <p14:creationId xmlns:p14="http://schemas.microsoft.com/office/powerpoint/2010/main" val="7026423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r-square and adjusted r-square They are commonly used metrics for evaluating the goodness-of-fit of regression models. They provide a measure of how well the model explains the variability in the dependent variable. (read from slide)</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21</a:t>
            </a:fld>
            <a:endParaRPr lang="en-IN"/>
          </a:p>
        </p:txBody>
      </p:sp>
    </p:spTree>
    <p:extLst>
      <p:ext uri="{BB962C8B-B14F-4D97-AF65-F5344CB8AC3E}">
        <p14:creationId xmlns:p14="http://schemas.microsoft.com/office/powerpoint/2010/main" val="6663250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evaluation metrics can be classified into two types, for regression and fore classification. For regression models (from slide) are used and for classification models (from slide) are used.</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22</a:t>
            </a:fld>
            <a:endParaRPr lang="en-IN"/>
          </a:p>
        </p:txBody>
      </p:sp>
    </p:spTree>
    <p:extLst>
      <p:ext uri="{BB962C8B-B14F-4D97-AF65-F5344CB8AC3E}">
        <p14:creationId xmlns:p14="http://schemas.microsoft.com/office/powerpoint/2010/main" val="35228020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Parameter Tuning. Also known as hyperparameter tuning, is the process of selecting optimal values for hyperparameters of the machine learning algorithm. They control the behaviour of the learning algorithm and can have a significant impact on the performance of the model.</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23</a:t>
            </a:fld>
            <a:endParaRPr lang="en-IN"/>
          </a:p>
        </p:txBody>
      </p:sp>
    </p:spTree>
    <p:extLst>
      <p:ext uri="{BB962C8B-B14F-4D97-AF65-F5344CB8AC3E}">
        <p14:creationId xmlns:p14="http://schemas.microsoft.com/office/powerpoint/2010/main" val="1639669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Grid search and randomized search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Grid search is a systematic approach to hyperparameter tuning that involves exhaustively searching through a predefined set of hyperparameter values.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Randomized search is a more flexible and efficient approach to hyperparameter tuning. Instead of exhaustively searching through all possible combinations, randomized search randomly samples a specified number of combinations from a predefined distribution of hyperparameter values.</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24</a:t>
            </a:fld>
            <a:endParaRPr lang="en-IN"/>
          </a:p>
        </p:txBody>
      </p:sp>
    </p:spTree>
    <p:extLst>
      <p:ext uri="{BB962C8B-B14F-4D97-AF65-F5344CB8AC3E}">
        <p14:creationId xmlns:p14="http://schemas.microsoft.com/office/powerpoint/2010/main" val="36925158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For more complex algorithms like artificial neural networks and convolutional neural networks. The parameters are not fixed and have varying ranges. For optimizing these parameters, we use complex optimization techniques.</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25</a:t>
            </a:fld>
            <a:endParaRPr lang="en-IN"/>
          </a:p>
        </p:txBody>
      </p:sp>
    </p:spTree>
    <p:extLst>
      <p:ext uri="{BB962C8B-B14F-4D97-AF65-F5344CB8AC3E}">
        <p14:creationId xmlns:p14="http://schemas.microsoft.com/office/powerpoint/2010/main" val="21565570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Ant Colony Optimization (ACO) is a metaheuristic optimization algorithm inspired by the behaviour of ants searching for food. It is primarily used for solving combinatorial optimization problems. It is used for its efficiency, adaptability, global search and parallelism</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Particle Swarm optimization PSO is inspired by the social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of bird flocking or fish schooling. It is used to solve optimization problems, especially continuous and multi-dimensional optimization problems.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Grey wolf optimization GWO is inspired by the social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behavior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hunting mechanism of grey wolves. It is used to solve optimization problems and has gained popularity in various domains. It is used for exploration and exploitation characteristic and faster convergence speed.</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26</a:t>
            </a:fld>
            <a:endParaRPr lang="en-IN"/>
          </a:p>
        </p:txBody>
      </p:sp>
    </p:spTree>
    <p:extLst>
      <p:ext uri="{BB962C8B-B14F-4D97-AF65-F5344CB8AC3E}">
        <p14:creationId xmlns:p14="http://schemas.microsoft.com/office/powerpoint/2010/main" val="735357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Model Deployment. Once the model has been evaluated and meets the desired performance criteria, it is ready for deployment. Model deployment involves integrating the trained model into a production environment, where it can be used to make predictions on new, unseen data. This can be done through APIs, web applications, or other means, depending on the specific use case.</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27</a:t>
            </a:fld>
            <a:endParaRPr lang="en-IN"/>
          </a:p>
        </p:txBody>
      </p:sp>
    </p:spTree>
    <p:extLst>
      <p:ext uri="{BB962C8B-B14F-4D97-AF65-F5344CB8AC3E}">
        <p14:creationId xmlns:p14="http://schemas.microsoft.com/office/powerpoint/2010/main" val="12977874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 simple process to deploy a machine learning model. </a:t>
            </a:r>
            <a:r>
              <a:rPr lang="en-IN" sz="1800" kern="100">
                <a:effectLst/>
                <a:latin typeface="Calibri" panose="020F0502020204030204" pitchFamily="34" charset="0"/>
                <a:ea typeface="Calibri" panose="020F0502020204030204" pitchFamily="34" charset="0"/>
                <a:cs typeface="Times New Roman" panose="02020603050405020304" pitchFamily="18" charset="0"/>
              </a:rPr>
              <a:t>Integrate it to a web framework and deploy it to a server.</a:t>
            </a:r>
          </a:p>
          <a:p>
            <a:endParaRPr lang="en-IN"/>
          </a:p>
        </p:txBody>
      </p:sp>
      <p:sp>
        <p:nvSpPr>
          <p:cNvPr id="4" name="Slide Number Placeholder 3"/>
          <p:cNvSpPr>
            <a:spLocks noGrp="1"/>
          </p:cNvSpPr>
          <p:nvPr>
            <p:ph type="sldNum" sz="quarter" idx="5"/>
          </p:nvPr>
        </p:nvSpPr>
        <p:spPr/>
        <p:txBody>
          <a:bodyPr/>
          <a:lstStyle/>
          <a:p>
            <a:fld id="{524EB28D-6F7D-4FDB-9ECF-4C0920AF7EC6}" type="slidenum">
              <a:rPr lang="en-IN" smtClean="0"/>
              <a:t>28</a:t>
            </a:fld>
            <a:endParaRPr lang="en-IN"/>
          </a:p>
        </p:txBody>
      </p:sp>
    </p:spTree>
    <p:extLst>
      <p:ext uri="{BB962C8B-B14F-4D97-AF65-F5344CB8AC3E}">
        <p14:creationId xmlns:p14="http://schemas.microsoft.com/office/powerpoint/2010/main" val="2573380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collection</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The first step in machine learning process is to collect relevant data, this can involve collecting data from various sources. The collected data should then be verified before using it.</a:t>
            </a:r>
          </a:p>
        </p:txBody>
      </p:sp>
      <p:sp>
        <p:nvSpPr>
          <p:cNvPr id="4" name="Slide Number Placeholder 3"/>
          <p:cNvSpPr>
            <a:spLocks noGrp="1"/>
          </p:cNvSpPr>
          <p:nvPr>
            <p:ph type="sldNum" sz="quarter" idx="5"/>
          </p:nvPr>
        </p:nvSpPr>
        <p:spPr/>
        <p:txBody>
          <a:bodyPr/>
          <a:lstStyle/>
          <a:p>
            <a:fld id="{524EB28D-6F7D-4FDB-9ECF-4C0920AF7EC6}" type="slidenum">
              <a:rPr lang="en-IN" smtClean="0"/>
              <a:t>4</a:t>
            </a:fld>
            <a:endParaRPr lang="en-IN"/>
          </a:p>
        </p:txBody>
      </p:sp>
    </p:spTree>
    <p:extLst>
      <p:ext uri="{BB962C8B-B14F-4D97-AF65-F5344CB8AC3E}">
        <p14:creationId xmlns:p14="http://schemas.microsoft.com/office/powerpoint/2010/main" val="2816279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pre-processing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Once the data is collected, it often requires pre-processing. Data pre-processing ensures that the data is reliable, consistent and ready for model training.</a:t>
            </a: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524EB28D-6F7D-4FDB-9ECF-4C0920AF7EC6}" type="slidenum">
              <a:rPr lang="en-IN" smtClean="0"/>
              <a:t>5</a:t>
            </a:fld>
            <a:endParaRPr lang="en-IN"/>
          </a:p>
        </p:txBody>
      </p:sp>
    </p:spTree>
    <p:extLst>
      <p:ext uri="{BB962C8B-B14F-4D97-AF65-F5344CB8AC3E}">
        <p14:creationId xmlns:p14="http://schemas.microsoft.com/office/powerpoint/2010/main" val="18605115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pre-processing involves </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Imputing missing values. Most common ways include imputing either zero, constant, mean, median, or the most frequently occurring value.</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6</a:t>
            </a:fld>
            <a:endParaRPr lang="en-IN"/>
          </a:p>
        </p:txBody>
      </p:sp>
    </p:spTree>
    <p:extLst>
      <p:ext uri="{BB962C8B-B14F-4D97-AF65-F5344CB8AC3E}">
        <p14:creationId xmlns:p14="http://schemas.microsoft.com/office/powerpoint/2010/main" val="21410525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Handling outliers. Outliers are detected by Boxplot or z-score. Then the outliers are either replaced with reasonable values or removed completely</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7</a:t>
            </a:fld>
            <a:endParaRPr lang="en-IN"/>
          </a:p>
        </p:txBody>
      </p:sp>
    </p:spTree>
    <p:extLst>
      <p:ext uri="{BB962C8B-B14F-4D97-AF65-F5344CB8AC3E}">
        <p14:creationId xmlns:p14="http://schemas.microsoft.com/office/powerpoint/2010/main" val="12911799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Scaling features. Feature scaling helps the algorithm can handle different scales and units, prevent numerical instability and enable regularization.</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Feature scaling is usually done to distance based algorithms and gradient descent-based algorithms.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Standardization and normalization are ways to scale features.</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8</a:t>
            </a:fld>
            <a:endParaRPr lang="en-IN"/>
          </a:p>
        </p:txBody>
      </p:sp>
    </p:spTree>
    <p:extLst>
      <p:ext uri="{BB962C8B-B14F-4D97-AF65-F5344CB8AC3E}">
        <p14:creationId xmlns:p14="http://schemas.microsoft.com/office/powerpoint/2010/main" val="1908317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Selecting Features. The goal of feature selection is to improve the performance of the model by reducing the dimensionality of the data and focusing on the most informative and discriminative features.</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9</a:t>
            </a:fld>
            <a:endParaRPr lang="en-IN"/>
          </a:p>
        </p:txBody>
      </p:sp>
    </p:spTree>
    <p:extLst>
      <p:ext uri="{BB962C8B-B14F-4D97-AF65-F5344CB8AC3E}">
        <p14:creationId xmlns:p14="http://schemas.microsoft.com/office/powerpoint/2010/main" val="17554114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PCA – principle component analysis, univariate feature selection and correlation-based feature selection are the common methods.</a:t>
            </a:r>
          </a:p>
          <a:p>
            <a:endParaRPr lang="en-IN" dirty="0"/>
          </a:p>
        </p:txBody>
      </p:sp>
      <p:sp>
        <p:nvSpPr>
          <p:cNvPr id="4" name="Slide Number Placeholder 3"/>
          <p:cNvSpPr>
            <a:spLocks noGrp="1"/>
          </p:cNvSpPr>
          <p:nvPr>
            <p:ph type="sldNum" sz="quarter" idx="5"/>
          </p:nvPr>
        </p:nvSpPr>
        <p:spPr/>
        <p:txBody>
          <a:bodyPr/>
          <a:lstStyle/>
          <a:p>
            <a:fld id="{524EB28D-6F7D-4FDB-9ECF-4C0920AF7EC6}" type="slidenum">
              <a:rPr lang="en-IN" smtClean="0"/>
              <a:t>10</a:t>
            </a:fld>
            <a:endParaRPr lang="en-IN"/>
          </a:p>
        </p:txBody>
      </p:sp>
    </p:spTree>
    <p:extLst>
      <p:ext uri="{BB962C8B-B14F-4D97-AF65-F5344CB8AC3E}">
        <p14:creationId xmlns:p14="http://schemas.microsoft.com/office/powerpoint/2010/main" val="31555970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US" dirty="0"/>
              <a:t>Click to edit Master title style</a:t>
            </a:r>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66113225"/>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US" dirty="0"/>
              <a:t>Click to edit Master title style</a:t>
            </a:r>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782263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05489571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22265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US" dirty="0"/>
              <a:t>Click to edit Master title style</a:t>
            </a:r>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69872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US" dirty="0"/>
              <a:t>Click to edit Master title style</a:t>
            </a:r>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3124904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US" dirty="0"/>
              <a:t>Click to edit Master title style</a:t>
            </a:r>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dirty="0"/>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938969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09055192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78899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nchor="ct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931519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US" dirty="0"/>
              <a:t>Click to edit Master title style</a:t>
            </a:r>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98297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1766049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3" name="Text Placeholder 2"/>
          <p:cNvSpPr>
            <a:spLocks noGrp="1"/>
          </p:cNvSpPr>
          <p:nvPr>
            <p:ph type="body" idx="1" hasCustomPrompt="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hasCustomPrompt="1"/>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41399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89934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998564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US" dirty="0"/>
              <a:t>Click to edit Master title style</a:t>
            </a:r>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123081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US" dirty="0"/>
              <a:t>Click to edit Master title style</a:t>
            </a:r>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6/7/2023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7806924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dirty="0"/>
              <a:pPr/>
              <a:t>6/7/2023</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73533443"/>
      </p:ext>
    </p:extLst>
  </p:cSld>
  <p:clrMap bg1="dk1" tx1="lt1" bg2="dk2" tx2="lt2" accent1="accent1" accent2="accent2" accent3="accent3" accent4="accent4" accent5="accent5" accent6="accent6" hlink="hlink" folHlink="folHlink"/>
  <p:sldLayoutIdLst>
    <p:sldLayoutId id="2147484139" r:id="rId1"/>
    <p:sldLayoutId id="2147484140" r:id="rId2"/>
    <p:sldLayoutId id="2147484141" r:id="rId3"/>
    <p:sldLayoutId id="2147484142" r:id="rId4"/>
    <p:sldLayoutId id="2147484143" r:id="rId5"/>
    <p:sldLayoutId id="2147484144" r:id="rId6"/>
    <p:sldLayoutId id="2147484145" r:id="rId7"/>
    <p:sldLayoutId id="2147484146" r:id="rId8"/>
    <p:sldLayoutId id="2147484147" r:id="rId9"/>
    <p:sldLayoutId id="2147484148" r:id="rId10"/>
    <p:sldLayoutId id="2147484149" r:id="rId11"/>
    <p:sldLayoutId id="2147484150" r:id="rId12"/>
    <p:sldLayoutId id="2147484151" r:id="rId13"/>
    <p:sldLayoutId id="2147484152" r:id="rId14"/>
    <p:sldLayoutId id="2147484153" r:id="rId15"/>
    <p:sldLayoutId id="2147484154" r:id="rId16"/>
    <p:sldLayoutId id="2147484155"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image" Target="../media/image41.png"/><Relationship Id="rId5" Type="http://schemas.openxmlformats.org/officeDocument/2006/relationships/diagramQuickStyle" Target="../diagrams/quickStyle2.xml"/><Relationship Id="rId10" Type="http://schemas.openxmlformats.org/officeDocument/2006/relationships/image" Target="../media/image40.png"/><Relationship Id="rId4" Type="http://schemas.openxmlformats.org/officeDocument/2006/relationships/diagramLayout" Target="../diagrams/layout2.xml"/><Relationship Id="rId9" Type="http://schemas.openxmlformats.org/officeDocument/2006/relationships/image" Target="../media/image39.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5.gi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hyperlink" Target="https://www.bojankomazec.com/2020/01/building-machine-learning-model.html"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5.gif"/><Relationship Id="rId4" Type="http://schemas.openxmlformats.org/officeDocument/2006/relationships/image" Target="../media/image54.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hyperlink" Target="https://i.ytimg.com/vi/_qReGTOrKTk/maxresdefault.jpg" TargetMode="External"/><Relationship Id="rId3" Type="http://schemas.openxmlformats.org/officeDocument/2006/relationships/hyperlink" Target="https://editor.analyticsvidhya.com/uploads/39536outlierdetection.png" TargetMode="External"/><Relationship Id="rId7" Type="http://schemas.openxmlformats.org/officeDocument/2006/relationships/hyperlink" Target="https://miro.medium.com/v2/resize:fit:750/format:webp/1*T3Jijdtg0lcS3pP4ZFaMkw.png" TargetMode="External"/><Relationship Id="rId2" Type="http://schemas.openxmlformats.org/officeDocument/2006/relationships/hyperlink" Target="https://pubsonline.informs.org/do/10.1287/LYTX.2014.01.05/full/impute.png" TargetMode="External"/><Relationship Id="rId1" Type="http://schemas.openxmlformats.org/officeDocument/2006/relationships/slideLayout" Target="../slideLayouts/slideLayout2.xml"/><Relationship Id="rId6" Type="http://schemas.openxmlformats.org/officeDocument/2006/relationships/hyperlink" Target="https://d33wubrfki0l68.cloudfront.net/01316408b30cff093b186ee7194637d793e62f27/309a4/images/dimensionality-reduction-1.png" TargetMode="External"/><Relationship Id="rId5" Type="http://schemas.openxmlformats.org/officeDocument/2006/relationships/hyperlink" Target="https://miro.medium.com/max/694/0*gz5XuPZfN0wAi66I" TargetMode="External"/><Relationship Id="rId10" Type="http://schemas.openxmlformats.org/officeDocument/2006/relationships/hyperlink" Target="https://youtu.be/fk7bzKFDmk8" TargetMode="External"/><Relationship Id="rId4" Type="http://schemas.openxmlformats.org/officeDocument/2006/relationships/hyperlink" Target="https://editor.analyticsvidhya.com/uploads/12311IQR.png" TargetMode="External"/><Relationship Id="rId9" Type="http://schemas.openxmlformats.org/officeDocument/2006/relationships/hyperlink" Target="https://sefiks.com/2020/12/10/a-gentle-introduction-to-roc-curve-and-auc/"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diagramColors" Target="../diagrams/colors1.xml"/><Relationship Id="rId11" Type="http://schemas.openxmlformats.org/officeDocument/2006/relationships/image" Target="../media/image8.png"/><Relationship Id="rId5" Type="http://schemas.openxmlformats.org/officeDocument/2006/relationships/diagramQuickStyle" Target="../diagrams/quickStyle1.xml"/><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 Id="rId14"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hyperlink" Target="https://youtu.be/sxEqtjLC0aM" TargetMode="External"/><Relationship Id="rId3" Type="http://schemas.openxmlformats.org/officeDocument/2006/relationships/hyperlink" Target="https://towardsdatascience.com/hyperparameters-optimization-526348bb8e2d" TargetMode="External"/><Relationship Id="rId7" Type="http://schemas.openxmlformats.org/officeDocument/2006/relationships/hyperlink" Target="https://towardsdatascience.com/deploying-machine-learning-models-with-heroku-4dec1df87f71" TargetMode="External"/><Relationship Id="rId2" Type="http://schemas.openxmlformats.org/officeDocument/2006/relationships/hyperlink" Target="https://www.analyticsvidhya.com/blog/2022/02/a-comprehensive-guide-on-hyperparameter-tuning-and-its-techniques/" TargetMode="External"/><Relationship Id="rId1" Type="http://schemas.openxmlformats.org/officeDocument/2006/relationships/slideLayout" Target="../slideLayouts/slideLayout7.xml"/><Relationship Id="rId6" Type="http://schemas.openxmlformats.org/officeDocument/2006/relationships/hyperlink" Target="https://commons.wikimedia.org/wiki/File:ParticleSwarmArrowsAnimation.gif" TargetMode="External"/><Relationship Id="rId5" Type="http://schemas.openxmlformats.org/officeDocument/2006/relationships/hyperlink" Target="https://www.mdpi.com/2073-8994/11/12/1470" TargetMode="External"/><Relationship Id="rId4" Type="http://schemas.openxmlformats.org/officeDocument/2006/relationships/hyperlink" Target="https://github.com/reaxis/ants" TargetMode="External"/><Relationship Id="rId9" Type="http://schemas.openxmlformats.org/officeDocument/2006/relationships/hyperlink" Target="https://towardsdatascience.com/precision-and-recall-made-simple-afb5e098970f"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jp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video" Target="../media/media1.mp4"/><Relationship Id="rId7" Type="http://schemas.openxmlformats.org/officeDocument/2006/relationships/notesSlide" Target="../notesSlides/notesSlide7.xml"/><Relationship Id="rId2" Type="http://schemas.microsoft.com/office/2007/relationships/media" Target="../media/media1.mp4"/><Relationship Id="rId1" Type="http://schemas.openxmlformats.org/officeDocument/2006/relationships/tags" Target="../tags/tag1.xml"/><Relationship Id="rId6" Type="http://schemas.openxmlformats.org/officeDocument/2006/relationships/slideLayout" Target="../slideLayouts/slideLayout7.xml"/><Relationship Id="rId5" Type="http://schemas.openxmlformats.org/officeDocument/2006/relationships/video" Target="../media/media2.mp4"/><Relationship Id="rId4" Type="http://schemas.microsoft.com/office/2007/relationships/media" Target="../media/media2.mp4"/><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F3ACE3C9-7C6F-5612-AE58-F1138DC1B8B8}"/>
              </a:ext>
            </a:extLst>
          </p:cNvPr>
          <p:cNvGrpSpPr/>
          <p:nvPr/>
        </p:nvGrpSpPr>
        <p:grpSpPr>
          <a:xfrm>
            <a:off x="727961" y="1590042"/>
            <a:ext cx="9293116" cy="1200330"/>
            <a:chOff x="2510108" y="1571381"/>
            <a:chExt cx="9293116" cy="1200330"/>
          </a:xfrm>
        </p:grpSpPr>
        <p:sp>
          <p:nvSpPr>
            <p:cNvPr id="2" name="TextBox 1">
              <a:extLst>
                <a:ext uri="{FF2B5EF4-FFF2-40B4-BE49-F238E27FC236}">
                  <a16:creationId xmlns:a16="http://schemas.microsoft.com/office/drawing/2014/main" id="{AA2E1E11-7175-EF5A-3051-1CB001AECD34}"/>
                </a:ext>
              </a:extLst>
            </p:cNvPr>
            <p:cNvSpPr txBox="1"/>
            <p:nvPr/>
          </p:nvSpPr>
          <p:spPr>
            <a:xfrm>
              <a:off x="6447626" y="1571381"/>
              <a:ext cx="4683976" cy="1200329"/>
            </a:xfrm>
            <a:prstGeom prst="rect">
              <a:avLst/>
            </a:prstGeom>
            <a:noFill/>
          </p:spPr>
          <p:txBody>
            <a:bodyPr wrap="square" rtlCol="0">
              <a:spAutoFit/>
            </a:bodyPr>
            <a:lstStyle/>
            <a:p>
              <a:r>
                <a:rPr lang="en-US" sz="7200" dirty="0">
                  <a:ln w="0"/>
                  <a:effectLst>
                    <a:reflection blurRad="6350" stA="32000" endPos="35500" dir="5400000" sy="-90000" algn="bl" rotWithShape="0"/>
                  </a:effectLst>
                </a:rPr>
                <a:t>LEARNING</a:t>
              </a:r>
              <a:endParaRPr lang="en-IN" sz="7200" dirty="0">
                <a:ln w="0"/>
                <a:effectLst>
                  <a:reflection blurRad="6350" stA="32000" endPos="35500" dir="5400000" sy="-90000" algn="bl" rotWithShape="0"/>
                </a:effectLst>
              </a:endParaRPr>
            </a:p>
          </p:txBody>
        </p:sp>
        <p:cxnSp>
          <p:nvCxnSpPr>
            <p:cNvPr id="7" name="Straight Connector 6">
              <a:extLst>
                <a:ext uri="{FF2B5EF4-FFF2-40B4-BE49-F238E27FC236}">
                  <a16:creationId xmlns:a16="http://schemas.microsoft.com/office/drawing/2014/main" id="{510218D6-EB95-44BF-B036-3B71E8813017}"/>
                </a:ext>
              </a:extLst>
            </p:cNvPr>
            <p:cNvCxnSpPr>
              <a:cxnSpLocks/>
            </p:cNvCxnSpPr>
            <p:nvPr/>
          </p:nvCxnSpPr>
          <p:spPr>
            <a:xfrm>
              <a:off x="2657856" y="2687753"/>
              <a:ext cx="9145368"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19" name="Rectangle 18">
              <a:extLst>
                <a:ext uri="{FF2B5EF4-FFF2-40B4-BE49-F238E27FC236}">
                  <a16:creationId xmlns:a16="http://schemas.microsoft.com/office/drawing/2014/main" id="{0113126A-8A53-929F-8E53-0C4E4CFE4E84}"/>
                </a:ext>
              </a:extLst>
            </p:cNvPr>
            <p:cNvSpPr/>
            <p:nvPr/>
          </p:nvSpPr>
          <p:spPr>
            <a:xfrm>
              <a:off x="2510108" y="1571382"/>
              <a:ext cx="4004302" cy="1200329"/>
            </a:xfrm>
            <a:prstGeom prst="rect">
              <a:avLst/>
            </a:prstGeom>
            <a:noFill/>
          </p:spPr>
          <p:txBody>
            <a:bodyPr wrap="none" lIns="91440" tIns="45720" rIns="91440" bIns="45720">
              <a:spAutoFit/>
            </a:bodyPr>
            <a:lstStyle/>
            <a:p>
              <a:pPr algn="ctr"/>
              <a:r>
                <a:rPr lang="en-US" sz="7200" dirty="0">
                  <a:ln w="0"/>
                  <a:effectLst>
                    <a:reflection blurRad="6350" stA="33000" endPos="35500" dir="5400000" sy="-90000" algn="bl" rotWithShape="0"/>
                  </a:effectLst>
                </a:rPr>
                <a:t>MACHINE</a:t>
              </a: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 </a:t>
              </a:r>
              <a:endParaRPr lang="en-IN"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grpSp>
    </p:spTree>
    <p:extLst>
      <p:ext uri="{BB962C8B-B14F-4D97-AF65-F5344CB8AC3E}">
        <p14:creationId xmlns:p14="http://schemas.microsoft.com/office/powerpoint/2010/main" val="38020568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AC0CC01-7ED7-BF57-1EDF-B90CF0B98A2F}"/>
              </a:ext>
            </a:extLst>
          </p:cNvPr>
          <p:cNvSpPr>
            <a:spLocks/>
          </p:cNvSpPr>
          <p:nvPr/>
        </p:nvSpPr>
        <p:spPr>
          <a:xfrm>
            <a:off x="0" y="-150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628C6A29-0D48-FB1C-0AA5-E30531BE94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455" y="1907310"/>
            <a:ext cx="4375460" cy="4400535"/>
          </a:xfrm>
          <a:prstGeom prst="rect">
            <a:avLst/>
          </a:prstGeom>
        </p:spPr>
      </p:pic>
      <p:pic>
        <p:nvPicPr>
          <p:cNvPr id="6" name="Picture 5">
            <a:extLst>
              <a:ext uri="{FF2B5EF4-FFF2-40B4-BE49-F238E27FC236}">
                <a16:creationId xmlns:a16="http://schemas.microsoft.com/office/drawing/2014/main" id="{84CD8A1A-055F-9183-72C4-6972047EA5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04692" y="2009615"/>
            <a:ext cx="6017042" cy="3288383"/>
          </a:xfrm>
          <a:prstGeom prst="rect">
            <a:avLst/>
          </a:prstGeom>
        </p:spPr>
      </p:pic>
      <p:sp>
        <p:nvSpPr>
          <p:cNvPr id="7" name="TextBox 6">
            <a:extLst>
              <a:ext uri="{FF2B5EF4-FFF2-40B4-BE49-F238E27FC236}">
                <a16:creationId xmlns:a16="http://schemas.microsoft.com/office/drawing/2014/main" id="{ADF6E351-458C-7328-A8F7-5D58EDB1CA15}"/>
              </a:ext>
            </a:extLst>
          </p:cNvPr>
          <p:cNvSpPr txBox="1"/>
          <p:nvPr/>
        </p:nvSpPr>
        <p:spPr>
          <a:xfrm>
            <a:off x="719455" y="1002643"/>
            <a:ext cx="4267200" cy="523220"/>
          </a:xfrm>
          <a:prstGeom prst="rect">
            <a:avLst/>
          </a:prstGeom>
          <a:noFill/>
        </p:spPr>
        <p:txBody>
          <a:bodyPr wrap="square" rtlCol="0">
            <a:spAutoFit/>
          </a:bodyPr>
          <a:lstStyle/>
          <a:p>
            <a:r>
              <a:rPr lang="en-IN" sz="2800" dirty="0"/>
              <a:t>Dimensionality Reduction</a:t>
            </a:r>
          </a:p>
        </p:txBody>
      </p:sp>
      <p:sp>
        <p:nvSpPr>
          <p:cNvPr id="8" name="TextBox 7">
            <a:extLst>
              <a:ext uri="{FF2B5EF4-FFF2-40B4-BE49-F238E27FC236}">
                <a16:creationId xmlns:a16="http://schemas.microsoft.com/office/drawing/2014/main" id="{0701961A-955F-7D15-EB46-2AF955ABC03D}"/>
              </a:ext>
            </a:extLst>
          </p:cNvPr>
          <p:cNvSpPr txBox="1"/>
          <p:nvPr/>
        </p:nvSpPr>
        <p:spPr>
          <a:xfrm>
            <a:off x="5706110" y="1002643"/>
            <a:ext cx="5347970" cy="523220"/>
          </a:xfrm>
          <a:prstGeom prst="rect">
            <a:avLst/>
          </a:prstGeom>
          <a:noFill/>
        </p:spPr>
        <p:txBody>
          <a:bodyPr wrap="square" rtlCol="0">
            <a:spAutoFit/>
          </a:bodyPr>
          <a:lstStyle/>
          <a:p>
            <a:r>
              <a:rPr lang="en-IN" sz="2800" dirty="0"/>
              <a:t>Principle Component Analysis</a:t>
            </a:r>
          </a:p>
        </p:txBody>
      </p:sp>
      <p:sp>
        <p:nvSpPr>
          <p:cNvPr id="3" name="TextBox 2">
            <a:extLst>
              <a:ext uri="{FF2B5EF4-FFF2-40B4-BE49-F238E27FC236}">
                <a16:creationId xmlns:a16="http://schemas.microsoft.com/office/drawing/2014/main" id="{A8ACAA03-3493-D4E7-D3D2-1404471866B7}"/>
              </a:ext>
            </a:extLst>
          </p:cNvPr>
          <p:cNvSpPr txBox="1"/>
          <p:nvPr/>
        </p:nvSpPr>
        <p:spPr>
          <a:xfrm>
            <a:off x="592273" y="6335776"/>
            <a:ext cx="825980" cy="307777"/>
          </a:xfrm>
          <a:prstGeom prst="rect">
            <a:avLst/>
          </a:prstGeom>
          <a:noFill/>
        </p:spPr>
        <p:txBody>
          <a:bodyPr wrap="square" rtlCol="0">
            <a:spAutoFit/>
          </a:bodyPr>
          <a:lstStyle/>
          <a:p>
            <a:r>
              <a:rPr lang="en-IN" sz="1400" dirty="0"/>
              <a:t>Figure 5</a:t>
            </a:r>
          </a:p>
        </p:txBody>
      </p:sp>
      <p:sp>
        <p:nvSpPr>
          <p:cNvPr id="5" name="TextBox 4">
            <a:extLst>
              <a:ext uri="{FF2B5EF4-FFF2-40B4-BE49-F238E27FC236}">
                <a16:creationId xmlns:a16="http://schemas.microsoft.com/office/drawing/2014/main" id="{40EC5080-682D-B331-D903-35400B16F99B}"/>
              </a:ext>
            </a:extLst>
          </p:cNvPr>
          <p:cNvSpPr txBox="1"/>
          <p:nvPr/>
        </p:nvSpPr>
        <p:spPr>
          <a:xfrm>
            <a:off x="5706110" y="5297998"/>
            <a:ext cx="825980" cy="307777"/>
          </a:xfrm>
          <a:prstGeom prst="rect">
            <a:avLst/>
          </a:prstGeom>
          <a:noFill/>
        </p:spPr>
        <p:txBody>
          <a:bodyPr wrap="square" rtlCol="0">
            <a:spAutoFit/>
          </a:bodyPr>
          <a:lstStyle/>
          <a:p>
            <a:r>
              <a:rPr lang="en-IN" sz="1400" dirty="0"/>
              <a:t>Figure 6</a:t>
            </a:r>
          </a:p>
        </p:txBody>
      </p:sp>
    </p:spTree>
    <p:extLst>
      <p:ext uri="{BB962C8B-B14F-4D97-AF65-F5344CB8AC3E}">
        <p14:creationId xmlns:p14="http://schemas.microsoft.com/office/powerpoint/2010/main" val="4154401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9F0E81-2FEF-B57A-79C0-9CE555FC95F0}"/>
              </a:ext>
            </a:extLst>
          </p:cNvPr>
          <p:cNvSpPr>
            <a:spLocks/>
          </p:cNvSpPr>
          <p:nvPr/>
        </p:nvSpPr>
        <p:spPr>
          <a:xfrm>
            <a:off x="-14391" y="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4AF8F462-D97C-3AE3-232C-6507EA050071}"/>
              </a:ext>
            </a:extLst>
          </p:cNvPr>
          <p:cNvSpPr txBox="1"/>
          <p:nvPr/>
        </p:nvSpPr>
        <p:spPr>
          <a:xfrm>
            <a:off x="993291" y="543052"/>
            <a:ext cx="4267200" cy="523220"/>
          </a:xfrm>
          <a:prstGeom prst="rect">
            <a:avLst/>
          </a:prstGeom>
          <a:noFill/>
        </p:spPr>
        <p:txBody>
          <a:bodyPr wrap="square" rtlCol="0">
            <a:spAutoFit/>
          </a:bodyPr>
          <a:lstStyle/>
          <a:p>
            <a:r>
              <a:rPr lang="en-IN" sz="2800" dirty="0"/>
              <a:t>5. Visualize</a:t>
            </a:r>
          </a:p>
        </p:txBody>
      </p:sp>
      <p:pic>
        <p:nvPicPr>
          <p:cNvPr id="4" name="Picture 3" descr="A screenshot of a customer analysis&#10;&#10;Description automatically generated with medium confidence">
            <a:extLst>
              <a:ext uri="{FF2B5EF4-FFF2-40B4-BE49-F238E27FC236}">
                <a16:creationId xmlns:a16="http://schemas.microsoft.com/office/drawing/2014/main" id="{327B7FD7-20C8-816A-9AF2-B6A07AA9EF7F}"/>
              </a:ext>
            </a:extLst>
          </p:cNvPr>
          <p:cNvPicPr>
            <a:picLocks noChangeAspect="1"/>
          </p:cNvPicPr>
          <p:nvPr/>
        </p:nvPicPr>
        <p:blipFill rotWithShape="1">
          <a:blip r:embed="rId3">
            <a:extLst>
              <a:ext uri="{28A0092B-C50C-407E-A947-70E740481C1C}">
                <a14:useLocalDpi xmlns:a14="http://schemas.microsoft.com/office/drawing/2010/main" val="0"/>
              </a:ext>
            </a:extLst>
          </a:blip>
          <a:srcRect l="4970" r="4995"/>
          <a:stretch/>
        </p:blipFill>
        <p:spPr>
          <a:xfrm>
            <a:off x="1063690" y="1273584"/>
            <a:ext cx="8220269" cy="5135656"/>
          </a:xfrm>
          <a:prstGeom prst="rect">
            <a:avLst/>
          </a:prstGeom>
        </p:spPr>
      </p:pic>
      <p:sp>
        <p:nvSpPr>
          <p:cNvPr id="3" name="TextBox 2">
            <a:extLst>
              <a:ext uri="{FF2B5EF4-FFF2-40B4-BE49-F238E27FC236}">
                <a16:creationId xmlns:a16="http://schemas.microsoft.com/office/drawing/2014/main" id="{35E5E6BC-3A6E-8D5F-E598-6F3F8B5D4F20}"/>
              </a:ext>
            </a:extLst>
          </p:cNvPr>
          <p:cNvSpPr txBox="1"/>
          <p:nvPr/>
        </p:nvSpPr>
        <p:spPr>
          <a:xfrm>
            <a:off x="993291" y="6462663"/>
            <a:ext cx="825980" cy="307777"/>
          </a:xfrm>
          <a:prstGeom prst="rect">
            <a:avLst/>
          </a:prstGeom>
          <a:noFill/>
        </p:spPr>
        <p:txBody>
          <a:bodyPr wrap="square" rtlCol="0">
            <a:spAutoFit/>
          </a:bodyPr>
          <a:lstStyle/>
          <a:p>
            <a:r>
              <a:rPr lang="en-IN" sz="1400" dirty="0"/>
              <a:t>Figure 7</a:t>
            </a:r>
          </a:p>
        </p:txBody>
      </p:sp>
    </p:spTree>
    <p:extLst>
      <p:ext uri="{BB962C8B-B14F-4D97-AF65-F5344CB8AC3E}">
        <p14:creationId xmlns:p14="http://schemas.microsoft.com/office/powerpoint/2010/main" val="4720433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C860072-5E59-4171-751E-286E577D7864}"/>
              </a:ext>
            </a:extLst>
          </p:cNvPr>
          <p:cNvSpPr txBox="1"/>
          <p:nvPr/>
        </p:nvSpPr>
        <p:spPr>
          <a:xfrm>
            <a:off x="8569747" y="2644170"/>
            <a:ext cx="4530431" cy="1569660"/>
          </a:xfrm>
          <a:prstGeom prst="rect">
            <a:avLst/>
          </a:prstGeom>
          <a:noFill/>
        </p:spPr>
        <p:txBody>
          <a:bodyPr wrap="square" rtlCol="0">
            <a:spAutoFit/>
          </a:bodyPr>
          <a:lstStyle/>
          <a:p>
            <a:r>
              <a:rPr lang="en-IN" sz="4800" dirty="0"/>
              <a:t>3. MODEL SELECTION</a:t>
            </a:r>
          </a:p>
        </p:txBody>
      </p:sp>
      <p:pic>
        <p:nvPicPr>
          <p:cNvPr id="5" name="Picture 4" descr="A person sitting at a desk with a computer&#10;&#10;Description automatically generated with low confidence">
            <a:extLst>
              <a:ext uri="{FF2B5EF4-FFF2-40B4-BE49-F238E27FC236}">
                <a16:creationId xmlns:a16="http://schemas.microsoft.com/office/drawing/2014/main" id="{DF0B00E3-6631-6F12-B2AD-9196DD1A6B7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126" y="890057"/>
            <a:ext cx="8118621" cy="4848270"/>
          </a:xfrm>
          <a:prstGeom prst="rect">
            <a:avLst/>
          </a:prstGeom>
        </p:spPr>
      </p:pic>
    </p:spTree>
    <p:extLst>
      <p:ext uri="{BB962C8B-B14F-4D97-AF65-F5344CB8AC3E}">
        <p14:creationId xmlns:p14="http://schemas.microsoft.com/office/powerpoint/2010/main" val="34775755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5D72EF4-D71E-4D4F-64D2-BF7E446FB900}"/>
              </a:ext>
            </a:extLst>
          </p:cNvPr>
          <p:cNvSpPr>
            <a:spLocks/>
          </p:cNvSpPr>
          <p:nvPr/>
        </p:nvSpPr>
        <p:spPr>
          <a:xfrm>
            <a:off x="-14391" y="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4" name="Picture 3" descr="A picture containing diagram, text, map&#10;&#10;Description automatically generated">
            <a:extLst>
              <a:ext uri="{FF2B5EF4-FFF2-40B4-BE49-F238E27FC236}">
                <a16:creationId xmlns:a16="http://schemas.microsoft.com/office/drawing/2014/main" id="{DAD6C162-66E2-7B3B-8C40-689FC35BF92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8409" y="671150"/>
            <a:ext cx="8846797" cy="5515700"/>
          </a:xfrm>
          <a:prstGeom prst="roundRect">
            <a:avLst>
              <a:gd name="adj" fmla="val 8594"/>
            </a:avLst>
          </a:prstGeom>
          <a:solidFill>
            <a:srgbClr val="FFFFFF">
              <a:shade val="85000"/>
            </a:srgbClr>
          </a:solidFill>
          <a:ln>
            <a:noFill/>
          </a:ln>
          <a:effectLst>
            <a:reflection blurRad="12700" stA="34000" endPos="15000" dist="5000" dir="5400000" sy="-100000" algn="bl" rotWithShape="0"/>
          </a:effectLst>
        </p:spPr>
      </p:pic>
      <p:sp>
        <p:nvSpPr>
          <p:cNvPr id="5" name="TextBox 4">
            <a:extLst>
              <a:ext uri="{FF2B5EF4-FFF2-40B4-BE49-F238E27FC236}">
                <a16:creationId xmlns:a16="http://schemas.microsoft.com/office/drawing/2014/main" id="{69866785-D233-050A-11D2-01197E24EC22}"/>
              </a:ext>
            </a:extLst>
          </p:cNvPr>
          <p:cNvSpPr txBox="1"/>
          <p:nvPr/>
        </p:nvSpPr>
        <p:spPr>
          <a:xfrm>
            <a:off x="9099410" y="1760112"/>
            <a:ext cx="3008385" cy="3139321"/>
          </a:xfrm>
          <a:prstGeom prst="rect">
            <a:avLst/>
          </a:prstGeom>
          <a:noFill/>
        </p:spPr>
        <p:txBody>
          <a:bodyPr wrap="square" rtlCol="0">
            <a:spAutoFit/>
          </a:bodyPr>
          <a:lstStyle/>
          <a:p>
            <a:pPr marL="342900" indent="-342900">
              <a:buFont typeface="+mj-lt"/>
              <a:buAutoNum type="arabicPeriod"/>
            </a:pPr>
            <a:r>
              <a:rPr lang="en-IN" dirty="0"/>
              <a:t>Identify problem type:</a:t>
            </a:r>
          </a:p>
          <a:p>
            <a:pPr marL="800100" lvl="1" indent="-342900">
              <a:buFont typeface="Arial" panose="020B0604020202020204" pitchFamily="34" charset="0"/>
              <a:buChar char="•"/>
            </a:pPr>
            <a:r>
              <a:rPr lang="en-IN" dirty="0"/>
              <a:t>Classification</a:t>
            </a:r>
          </a:p>
          <a:p>
            <a:pPr marL="800100" lvl="1" indent="-342900">
              <a:buFont typeface="Arial" panose="020B0604020202020204" pitchFamily="34" charset="0"/>
              <a:buChar char="•"/>
            </a:pPr>
            <a:r>
              <a:rPr lang="en-IN" dirty="0"/>
              <a:t>Prediction</a:t>
            </a:r>
          </a:p>
          <a:p>
            <a:pPr marL="342900" indent="-342900">
              <a:buFont typeface="+mj-lt"/>
              <a:buAutoNum type="arabicPeriod"/>
            </a:pPr>
            <a:r>
              <a:rPr lang="en-IN" dirty="0"/>
              <a:t>Size and Complexity:</a:t>
            </a:r>
          </a:p>
          <a:p>
            <a:pPr marL="800100" lvl="1" indent="-342900">
              <a:buFont typeface="Arial" panose="020B0604020202020204" pitchFamily="34" charset="0"/>
              <a:buChar char="•"/>
            </a:pPr>
            <a:r>
              <a:rPr lang="en-IN" dirty="0"/>
              <a:t>Greater – Choose complex models</a:t>
            </a:r>
          </a:p>
          <a:p>
            <a:pPr marL="800100" lvl="1" indent="-342900">
              <a:buFont typeface="Arial" panose="020B0604020202020204" pitchFamily="34" charset="0"/>
              <a:buChar char="•"/>
            </a:pPr>
            <a:r>
              <a:rPr lang="en-IN" dirty="0"/>
              <a:t>Lesser – Choose simple models</a:t>
            </a:r>
          </a:p>
          <a:p>
            <a:pPr marL="342900" indent="-342900">
              <a:buFont typeface="+mj-lt"/>
              <a:buAutoNum type="arabicPeriod"/>
            </a:pPr>
            <a:r>
              <a:rPr lang="en-IN" dirty="0"/>
              <a:t>Interpretability:</a:t>
            </a:r>
          </a:p>
          <a:p>
            <a:pPr marL="800100" lvl="1" indent="-342900">
              <a:buFont typeface="Arial" panose="020B0604020202020204" pitchFamily="34" charset="0"/>
              <a:buChar char="•"/>
            </a:pPr>
            <a:r>
              <a:rPr lang="en-IN" dirty="0"/>
              <a:t>Outputs should be easier to understand</a:t>
            </a:r>
          </a:p>
        </p:txBody>
      </p:sp>
    </p:spTree>
    <p:extLst>
      <p:ext uri="{BB962C8B-B14F-4D97-AF65-F5344CB8AC3E}">
        <p14:creationId xmlns:p14="http://schemas.microsoft.com/office/powerpoint/2010/main" val="11142674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animation, cartoon&#10;&#10;Description automatically generated">
            <a:extLst>
              <a:ext uri="{FF2B5EF4-FFF2-40B4-BE49-F238E27FC236}">
                <a16:creationId xmlns:a16="http://schemas.microsoft.com/office/drawing/2014/main" id="{4AA5B069-9520-7BA0-D399-1828DFA0E4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418" y="556171"/>
            <a:ext cx="8214846" cy="5127721"/>
          </a:xfrm>
          <a:prstGeom prst="rect">
            <a:avLst/>
          </a:prstGeom>
        </p:spPr>
      </p:pic>
      <p:sp>
        <p:nvSpPr>
          <p:cNvPr id="4" name="TextBox 3">
            <a:extLst>
              <a:ext uri="{FF2B5EF4-FFF2-40B4-BE49-F238E27FC236}">
                <a16:creationId xmlns:a16="http://schemas.microsoft.com/office/drawing/2014/main" id="{84DE884B-9B31-661F-1459-60546576F6DE}"/>
              </a:ext>
            </a:extLst>
          </p:cNvPr>
          <p:cNvSpPr txBox="1"/>
          <p:nvPr/>
        </p:nvSpPr>
        <p:spPr>
          <a:xfrm>
            <a:off x="8268264" y="3120032"/>
            <a:ext cx="4530431" cy="1569660"/>
          </a:xfrm>
          <a:prstGeom prst="rect">
            <a:avLst/>
          </a:prstGeom>
          <a:noFill/>
        </p:spPr>
        <p:txBody>
          <a:bodyPr wrap="square" rtlCol="0">
            <a:spAutoFit/>
          </a:bodyPr>
          <a:lstStyle/>
          <a:p>
            <a:r>
              <a:rPr lang="en-IN" sz="4800" dirty="0"/>
              <a:t>4. MODEL </a:t>
            </a:r>
          </a:p>
          <a:p>
            <a:r>
              <a:rPr lang="en-IN" sz="4800" dirty="0"/>
              <a:t>TRAINING</a:t>
            </a:r>
          </a:p>
        </p:txBody>
      </p:sp>
    </p:spTree>
    <p:extLst>
      <p:ext uri="{BB962C8B-B14F-4D97-AF65-F5344CB8AC3E}">
        <p14:creationId xmlns:p14="http://schemas.microsoft.com/office/powerpoint/2010/main" val="39909448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C68DE5-B05D-E6E5-E7C7-C3FF2B03CB2E}"/>
              </a:ext>
            </a:extLst>
          </p:cNvPr>
          <p:cNvSpPr>
            <a:spLocks noGrp="1" noRot="1" noMove="1" noResize="1" noEditPoints="1" noAdjustHandles="1" noChangeArrowheads="1" noChangeShapeType="1"/>
          </p:cNvSpPr>
          <p:nvPr/>
        </p:nvSpPr>
        <p:spPr>
          <a:xfrm>
            <a:off x="-14391" y="-150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6" name="Diagram 5">
            <a:extLst>
              <a:ext uri="{FF2B5EF4-FFF2-40B4-BE49-F238E27FC236}">
                <a16:creationId xmlns:a16="http://schemas.microsoft.com/office/drawing/2014/main" id="{9E888FF2-1D1A-5AE6-4147-2A31EC18F835}"/>
              </a:ext>
            </a:extLst>
          </p:cNvPr>
          <p:cNvGraphicFramePr>
            <a:graphicFrameLocks/>
          </p:cNvGraphicFramePr>
          <p:nvPr>
            <p:extLst>
              <p:ext uri="{D42A27DB-BD31-4B8C-83A1-F6EECF244321}">
                <p14:modId xmlns:p14="http://schemas.microsoft.com/office/powerpoint/2010/main" val="2481794103"/>
              </p:ext>
            </p:extLst>
          </p:nvPr>
        </p:nvGraphicFramePr>
        <p:xfrm>
          <a:off x="719193" y="1233655"/>
          <a:ext cx="9937102" cy="43891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F6E19B99-ECD3-DB5E-2A4C-9A8A60E3FE2A}"/>
              </a:ext>
            </a:extLst>
          </p:cNvPr>
          <p:cNvSpPr txBox="1">
            <a:spLocks/>
          </p:cNvSpPr>
          <p:nvPr/>
        </p:nvSpPr>
        <p:spPr>
          <a:xfrm>
            <a:off x="4964310" y="3069910"/>
            <a:ext cx="1446868" cy="716679"/>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cs typeface="Times New Roman" panose="02020603050405020304" pitchFamily="18" charset="0"/>
              </a:rPr>
              <a:t>Steps</a:t>
            </a:r>
          </a:p>
        </p:txBody>
      </p:sp>
      <p:pic>
        <p:nvPicPr>
          <p:cNvPr id="14" name="Picture 13">
            <a:extLst>
              <a:ext uri="{FF2B5EF4-FFF2-40B4-BE49-F238E27FC236}">
                <a16:creationId xmlns:a16="http://schemas.microsoft.com/office/drawing/2014/main" id="{FDA2EECD-F654-705E-97B6-52C0AC6BA62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128354" y="208011"/>
            <a:ext cx="861899" cy="861899"/>
          </a:xfrm>
          <a:prstGeom prst="rect">
            <a:avLst/>
          </a:prstGeom>
        </p:spPr>
      </p:pic>
      <p:pic>
        <p:nvPicPr>
          <p:cNvPr id="17" name="Picture 16">
            <a:extLst>
              <a:ext uri="{FF2B5EF4-FFF2-40B4-BE49-F238E27FC236}">
                <a16:creationId xmlns:a16="http://schemas.microsoft.com/office/drawing/2014/main" id="{A1DBC9EE-43C7-2F84-9448-861F31D4511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209427" y="1582930"/>
            <a:ext cx="1446868" cy="1446868"/>
          </a:xfrm>
          <a:prstGeom prst="rect">
            <a:avLst/>
          </a:prstGeom>
        </p:spPr>
      </p:pic>
      <p:pic>
        <p:nvPicPr>
          <p:cNvPr id="19" name="Picture 18">
            <a:extLst>
              <a:ext uri="{FF2B5EF4-FFF2-40B4-BE49-F238E27FC236}">
                <a16:creationId xmlns:a16="http://schemas.microsoft.com/office/drawing/2014/main" id="{969226B4-0C49-EE03-33A9-3E11550E02A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736532" y="4955471"/>
            <a:ext cx="1553055" cy="1553055"/>
          </a:xfrm>
          <a:prstGeom prst="rect">
            <a:avLst/>
          </a:prstGeom>
        </p:spPr>
      </p:pic>
      <p:pic>
        <p:nvPicPr>
          <p:cNvPr id="23" name="Picture 22">
            <a:extLst>
              <a:ext uri="{FF2B5EF4-FFF2-40B4-BE49-F238E27FC236}">
                <a16:creationId xmlns:a16="http://schemas.microsoft.com/office/drawing/2014/main" id="{CEA719F4-BDED-E428-A3DA-509E602F65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334485" y="5041636"/>
            <a:ext cx="1380723" cy="1380723"/>
          </a:xfrm>
          <a:prstGeom prst="rect">
            <a:avLst/>
          </a:prstGeom>
        </p:spPr>
      </p:pic>
      <p:pic>
        <p:nvPicPr>
          <p:cNvPr id="25" name="Picture 24" descr="A picture containing graphics, symbol, graphic design, clipart&#10;&#10;Description automatically generated">
            <a:extLst>
              <a:ext uri="{FF2B5EF4-FFF2-40B4-BE49-F238E27FC236}">
                <a16:creationId xmlns:a16="http://schemas.microsoft.com/office/drawing/2014/main" id="{5A961139-3B41-6FBA-7220-EB8D70729CF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42697" y="1616003"/>
            <a:ext cx="1380723" cy="1380723"/>
          </a:xfrm>
          <a:prstGeom prst="rect">
            <a:avLst/>
          </a:prstGeom>
        </p:spPr>
      </p:pic>
    </p:spTree>
    <p:extLst>
      <p:ext uri="{BB962C8B-B14F-4D97-AF65-F5344CB8AC3E}">
        <p14:creationId xmlns:p14="http://schemas.microsoft.com/office/powerpoint/2010/main" val="7043213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erson and person holding a magnifying glass&#10;&#10;Description automatically generated with medium confidence">
            <a:extLst>
              <a:ext uri="{FF2B5EF4-FFF2-40B4-BE49-F238E27FC236}">
                <a16:creationId xmlns:a16="http://schemas.microsoft.com/office/drawing/2014/main" id="{6DCDBD68-54E3-3B7C-18AF-685E311A198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100" y="558800"/>
            <a:ext cx="7505443" cy="5740400"/>
          </a:xfrm>
          <a:prstGeom prst="rect">
            <a:avLst/>
          </a:prstGeom>
        </p:spPr>
      </p:pic>
      <p:sp>
        <p:nvSpPr>
          <p:cNvPr id="4" name="TextBox 3">
            <a:extLst>
              <a:ext uri="{FF2B5EF4-FFF2-40B4-BE49-F238E27FC236}">
                <a16:creationId xmlns:a16="http://schemas.microsoft.com/office/drawing/2014/main" id="{2D21D087-9603-7949-B452-7CA7FF4251A0}"/>
              </a:ext>
            </a:extLst>
          </p:cNvPr>
          <p:cNvSpPr txBox="1"/>
          <p:nvPr/>
        </p:nvSpPr>
        <p:spPr>
          <a:xfrm>
            <a:off x="7848387" y="2644170"/>
            <a:ext cx="4530431" cy="1569660"/>
          </a:xfrm>
          <a:prstGeom prst="rect">
            <a:avLst/>
          </a:prstGeom>
          <a:noFill/>
        </p:spPr>
        <p:txBody>
          <a:bodyPr wrap="square" rtlCol="0">
            <a:spAutoFit/>
          </a:bodyPr>
          <a:lstStyle/>
          <a:p>
            <a:r>
              <a:rPr lang="en-IN" sz="4800" dirty="0"/>
              <a:t>5. MODEL EVALUATION</a:t>
            </a:r>
          </a:p>
        </p:txBody>
      </p:sp>
    </p:spTree>
    <p:extLst>
      <p:ext uri="{BB962C8B-B14F-4D97-AF65-F5344CB8AC3E}">
        <p14:creationId xmlns:p14="http://schemas.microsoft.com/office/powerpoint/2010/main" val="2339736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43E3EEB-9158-3777-4AF9-DB0D792919EA}"/>
              </a:ext>
            </a:extLst>
          </p:cNvPr>
          <p:cNvSpPr>
            <a:spLocks/>
          </p:cNvSpPr>
          <p:nvPr/>
        </p:nvSpPr>
        <p:spPr>
          <a:xfrm>
            <a:off x="-14391" y="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347D3120-E0CA-0BE8-9568-8594E85C8966}"/>
              </a:ext>
            </a:extLst>
          </p:cNvPr>
          <p:cNvSpPr txBox="1"/>
          <p:nvPr/>
        </p:nvSpPr>
        <p:spPr>
          <a:xfrm>
            <a:off x="993290" y="580207"/>
            <a:ext cx="5827388" cy="523220"/>
          </a:xfrm>
          <a:prstGeom prst="rect">
            <a:avLst/>
          </a:prstGeom>
          <a:noFill/>
        </p:spPr>
        <p:txBody>
          <a:bodyPr wrap="square" rtlCol="0">
            <a:spAutoFit/>
          </a:bodyPr>
          <a:lstStyle/>
          <a:p>
            <a:pPr marL="514350" indent="-514350">
              <a:buAutoNum type="arabicPeriod"/>
            </a:pPr>
            <a:r>
              <a:rPr lang="en-IN" sz="2800" dirty="0"/>
              <a:t>Accuracy, Precision and Recall</a:t>
            </a:r>
          </a:p>
        </p:txBody>
      </p:sp>
      <p:pic>
        <p:nvPicPr>
          <p:cNvPr id="5" name="Picture 4" descr="A picture containing text, screenshot, font, diagram&#10;&#10;Description automatically generated">
            <a:extLst>
              <a:ext uri="{FF2B5EF4-FFF2-40B4-BE49-F238E27FC236}">
                <a16:creationId xmlns:a16="http://schemas.microsoft.com/office/drawing/2014/main" id="{A07633E0-E22F-1D37-F363-2E3338263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487" y="2439353"/>
            <a:ext cx="4313693" cy="3737496"/>
          </a:xfrm>
          <a:prstGeom prst="rect">
            <a:avLst/>
          </a:prstGeom>
        </p:spPr>
      </p:pic>
      <p:pic>
        <p:nvPicPr>
          <p:cNvPr id="7" name="Picture 6" descr="A picture containing text, screenshot, font, diagram&#10;&#10;Description automatically generated">
            <a:extLst>
              <a:ext uri="{FF2B5EF4-FFF2-40B4-BE49-F238E27FC236}">
                <a16:creationId xmlns:a16="http://schemas.microsoft.com/office/drawing/2014/main" id="{4456EF8E-72E9-833F-5CC9-445CDEFB60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9058" y="2439354"/>
            <a:ext cx="4313692" cy="3737495"/>
          </a:xfrm>
          <a:prstGeom prst="rect">
            <a:avLst/>
          </a:prstGeom>
        </p:spPr>
      </p:pic>
      <p:sp>
        <p:nvSpPr>
          <p:cNvPr id="8" name="TextBox 7">
            <a:extLst>
              <a:ext uri="{FF2B5EF4-FFF2-40B4-BE49-F238E27FC236}">
                <a16:creationId xmlns:a16="http://schemas.microsoft.com/office/drawing/2014/main" id="{C2D83E4E-B70F-6AC4-FBDC-F97C5C6EB5D8}"/>
              </a:ext>
            </a:extLst>
          </p:cNvPr>
          <p:cNvSpPr txBox="1">
            <a:spLocks noGrp="1" noRot="1" noMove="1" noResize="1" noEditPoints="1" noAdjustHandles="1" noChangeArrowheads="1" noChangeShapeType="1"/>
          </p:cNvSpPr>
          <p:nvPr/>
        </p:nvSpPr>
        <p:spPr>
          <a:xfrm>
            <a:off x="993290" y="1295038"/>
            <a:ext cx="6237934" cy="461665"/>
          </a:xfrm>
          <a:prstGeom prst="rect">
            <a:avLst/>
          </a:prstGeom>
          <a:noFill/>
        </p:spPr>
        <p:txBody>
          <a:bodyPr wrap="square" rtlCol="0">
            <a:spAutoFit/>
          </a:bodyPr>
          <a:lstStyle/>
          <a:p>
            <a:r>
              <a:rPr lang="en-IN" sz="2400" dirty="0"/>
              <a:t>Accuracy = No. of correct predictions (TP + TN)</a:t>
            </a:r>
          </a:p>
        </p:txBody>
      </p:sp>
      <p:sp>
        <p:nvSpPr>
          <p:cNvPr id="9" name="TextBox 8">
            <a:extLst>
              <a:ext uri="{FF2B5EF4-FFF2-40B4-BE49-F238E27FC236}">
                <a16:creationId xmlns:a16="http://schemas.microsoft.com/office/drawing/2014/main" id="{CFB0F163-D28F-CBD3-7EA3-1EB518DF5937}"/>
              </a:ext>
            </a:extLst>
          </p:cNvPr>
          <p:cNvSpPr txBox="1">
            <a:spLocks noGrp="1" noRot="1" noMove="1" noResize="1" noEditPoints="1" noAdjustHandles="1" noChangeArrowheads="1" noChangeShapeType="1"/>
          </p:cNvSpPr>
          <p:nvPr/>
        </p:nvSpPr>
        <p:spPr>
          <a:xfrm>
            <a:off x="2357261" y="1756703"/>
            <a:ext cx="6237934" cy="461665"/>
          </a:xfrm>
          <a:prstGeom prst="rect">
            <a:avLst/>
          </a:prstGeom>
          <a:noFill/>
        </p:spPr>
        <p:txBody>
          <a:bodyPr wrap="square" rtlCol="0">
            <a:spAutoFit/>
          </a:bodyPr>
          <a:lstStyle/>
          <a:p>
            <a:r>
              <a:rPr lang="en-IN" sz="2400" dirty="0"/>
              <a:t>Total no. of predictions (TP + TN + FP + FN)</a:t>
            </a:r>
          </a:p>
        </p:txBody>
      </p:sp>
      <p:cxnSp>
        <p:nvCxnSpPr>
          <p:cNvPr id="13" name="Straight Connector 12">
            <a:extLst>
              <a:ext uri="{FF2B5EF4-FFF2-40B4-BE49-F238E27FC236}">
                <a16:creationId xmlns:a16="http://schemas.microsoft.com/office/drawing/2014/main" id="{4BB34F44-DFF4-8291-54BB-9AF622F9BFB3}"/>
              </a:ext>
            </a:extLst>
          </p:cNvPr>
          <p:cNvCxnSpPr/>
          <p:nvPr/>
        </p:nvCxnSpPr>
        <p:spPr>
          <a:xfrm>
            <a:off x="2376763" y="1756703"/>
            <a:ext cx="5271796"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4" name="TextBox 3">
            <a:extLst>
              <a:ext uri="{FF2B5EF4-FFF2-40B4-BE49-F238E27FC236}">
                <a16:creationId xmlns:a16="http://schemas.microsoft.com/office/drawing/2014/main" id="{39A64B8D-9DA9-14F9-240B-31C56C3D4C20}"/>
              </a:ext>
            </a:extLst>
          </p:cNvPr>
          <p:cNvSpPr txBox="1"/>
          <p:nvPr/>
        </p:nvSpPr>
        <p:spPr>
          <a:xfrm>
            <a:off x="6227962" y="6243944"/>
            <a:ext cx="825980" cy="307777"/>
          </a:xfrm>
          <a:prstGeom prst="rect">
            <a:avLst/>
          </a:prstGeom>
          <a:noFill/>
        </p:spPr>
        <p:txBody>
          <a:bodyPr wrap="square" rtlCol="0">
            <a:spAutoFit/>
          </a:bodyPr>
          <a:lstStyle/>
          <a:p>
            <a:r>
              <a:rPr lang="en-IN" sz="1400" dirty="0"/>
              <a:t>Clip 4</a:t>
            </a:r>
          </a:p>
        </p:txBody>
      </p:sp>
      <p:sp>
        <p:nvSpPr>
          <p:cNvPr id="6" name="TextBox 5">
            <a:extLst>
              <a:ext uri="{FF2B5EF4-FFF2-40B4-BE49-F238E27FC236}">
                <a16:creationId xmlns:a16="http://schemas.microsoft.com/office/drawing/2014/main" id="{CE528691-9BD1-2737-BEBF-4773DCD69D6F}"/>
              </a:ext>
            </a:extLst>
          </p:cNvPr>
          <p:cNvSpPr txBox="1"/>
          <p:nvPr/>
        </p:nvSpPr>
        <p:spPr>
          <a:xfrm>
            <a:off x="893963" y="6243945"/>
            <a:ext cx="825980" cy="307777"/>
          </a:xfrm>
          <a:prstGeom prst="rect">
            <a:avLst/>
          </a:prstGeom>
          <a:noFill/>
        </p:spPr>
        <p:txBody>
          <a:bodyPr wrap="square" rtlCol="0">
            <a:spAutoFit/>
          </a:bodyPr>
          <a:lstStyle/>
          <a:p>
            <a:r>
              <a:rPr lang="en-IN" sz="1400" dirty="0"/>
              <a:t>Clip 3</a:t>
            </a:r>
          </a:p>
        </p:txBody>
      </p:sp>
    </p:spTree>
    <p:extLst>
      <p:ext uri="{BB962C8B-B14F-4D97-AF65-F5344CB8AC3E}">
        <p14:creationId xmlns:p14="http://schemas.microsoft.com/office/powerpoint/2010/main" val="41373525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0CC636-20FA-899F-A818-D3A899EBC558}"/>
              </a:ext>
            </a:extLst>
          </p:cNvPr>
          <p:cNvSpPr>
            <a:spLocks noGrp="1" noRot="1" noMove="1" noResize="1" noEditPoints="1" noAdjustHandles="1" noChangeArrowheads="1" noChangeShapeType="1"/>
          </p:cNvSpPr>
          <p:nvPr/>
        </p:nvSpPr>
        <p:spPr>
          <a:xfrm>
            <a:off x="-7196" y="-150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5F9A0EE-481D-FEA2-8AAD-88479145F218}"/>
              </a:ext>
            </a:extLst>
          </p:cNvPr>
          <p:cNvSpPr txBox="1"/>
          <p:nvPr/>
        </p:nvSpPr>
        <p:spPr>
          <a:xfrm>
            <a:off x="993290" y="580207"/>
            <a:ext cx="9755990" cy="523220"/>
          </a:xfrm>
          <a:prstGeom prst="rect">
            <a:avLst/>
          </a:prstGeom>
          <a:noFill/>
        </p:spPr>
        <p:txBody>
          <a:bodyPr wrap="square" rtlCol="0">
            <a:spAutoFit/>
          </a:bodyPr>
          <a:lstStyle/>
          <a:p>
            <a:r>
              <a:rPr lang="en-IN" sz="2800" dirty="0"/>
              <a:t>2. F1 score</a:t>
            </a:r>
          </a:p>
        </p:txBody>
      </p:sp>
      <p:grpSp>
        <p:nvGrpSpPr>
          <p:cNvPr id="9" name="Group 8">
            <a:extLst>
              <a:ext uri="{FF2B5EF4-FFF2-40B4-BE49-F238E27FC236}">
                <a16:creationId xmlns:a16="http://schemas.microsoft.com/office/drawing/2014/main" id="{E11F00AB-197F-2D80-E8CC-7DAA4ED087AF}"/>
              </a:ext>
            </a:extLst>
          </p:cNvPr>
          <p:cNvGrpSpPr/>
          <p:nvPr/>
        </p:nvGrpSpPr>
        <p:grpSpPr>
          <a:xfrm>
            <a:off x="993290" y="3091851"/>
            <a:ext cx="7601905" cy="923330"/>
            <a:chOff x="993290" y="1295038"/>
            <a:chExt cx="7601905" cy="923330"/>
          </a:xfrm>
        </p:grpSpPr>
        <p:sp>
          <p:nvSpPr>
            <p:cNvPr id="5" name="TextBox 4">
              <a:extLst>
                <a:ext uri="{FF2B5EF4-FFF2-40B4-BE49-F238E27FC236}">
                  <a16:creationId xmlns:a16="http://schemas.microsoft.com/office/drawing/2014/main" id="{75933920-85BE-3FAC-8D09-F161EE004E9E}"/>
                </a:ext>
              </a:extLst>
            </p:cNvPr>
            <p:cNvSpPr txBox="1"/>
            <p:nvPr/>
          </p:nvSpPr>
          <p:spPr>
            <a:xfrm>
              <a:off x="993290" y="1295038"/>
              <a:ext cx="6237934" cy="461665"/>
            </a:xfrm>
            <a:prstGeom prst="rect">
              <a:avLst/>
            </a:prstGeom>
            <a:noFill/>
          </p:spPr>
          <p:txBody>
            <a:bodyPr wrap="square" rtlCol="0">
              <a:spAutoFit/>
            </a:bodyPr>
            <a:lstStyle/>
            <a:p>
              <a:r>
                <a:rPr lang="en-IN" sz="2400" dirty="0"/>
                <a:t>F1 score = 2 * Precision * Recall</a:t>
              </a:r>
            </a:p>
          </p:txBody>
        </p:sp>
        <p:sp>
          <p:nvSpPr>
            <p:cNvPr id="6" name="TextBox 5">
              <a:extLst>
                <a:ext uri="{FF2B5EF4-FFF2-40B4-BE49-F238E27FC236}">
                  <a16:creationId xmlns:a16="http://schemas.microsoft.com/office/drawing/2014/main" id="{0CAA1852-1DF7-B381-5A2D-DAF03719B3DB}"/>
                </a:ext>
              </a:extLst>
            </p:cNvPr>
            <p:cNvSpPr txBox="1"/>
            <p:nvPr/>
          </p:nvSpPr>
          <p:spPr>
            <a:xfrm>
              <a:off x="2357261" y="1756703"/>
              <a:ext cx="6237934" cy="461665"/>
            </a:xfrm>
            <a:prstGeom prst="rect">
              <a:avLst/>
            </a:prstGeom>
            <a:noFill/>
          </p:spPr>
          <p:txBody>
            <a:bodyPr wrap="square" rtlCol="0">
              <a:spAutoFit/>
            </a:bodyPr>
            <a:lstStyle/>
            <a:p>
              <a:r>
                <a:rPr lang="en-IN" sz="2400" dirty="0"/>
                <a:t>Precision + Recall</a:t>
              </a:r>
            </a:p>
          </p:txBody>
        </p:sp>
        <p:cxnSp>
          <p:nvCxnSpPr>
            <p:cNvPr id="7" name="Straight Connector 6">
              <a:extLst>
                <a:ext uri="{FF2B5EF4-FFF2-40B4-BE49-F238E27FC236}">
                  <a16:creationId xmlns:a16="http://schemas.microsoft.com/office/drawing/2014/main" id="{EA2456E4-BAF7-C88A-655C-89E24CEEAF7F}"/>
                </a:ext>
              </a:extLst>
            </p:cNvPr>
            <p:cNvCxnSpPr>
              <a:cxnSpLocks/>
            </p:cNvCxnSpPr>
            <p:nvPr/>
          </p:nvCxnSpPr>
          <p:spPr>
            <a:xfrm>
              <a:off x="2376763" y="1756703"/>
              <a:ext cx="2876372"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grpSp>
      <p:sp>
        <p:nvSpPr>
          <p:cNvPr id="10" name="TextBox 9">
            <a:extLst>
              <a:ext uri="{FF2B5EF4-FFF2-40B4-BE49-F238E27FC236}">
                <a16:creationId xmlns:a16="http://schemas.microsoft.com/office/drawing/2014/main" id="{A8C89CF0-B4B7-AE95-D983-A42FA826DDFE}"/>
              </a:ext>
            </a:extLst>
          </p:cNvPr>
          <p:cNvSpPr txBox="1"/>
          <p:nvPr/>
        </p:nvSpPr>
        <p:spPr>
          <a:xfrm>
            <a:off x="993290" y="1275033"/>
            <a:ext cx="9755990" cy="1631216"/>
          </a:xfrm>
          <a:prstGeom prst="rect">
            <a:avLst/>
          </a:prstGeom>
          <a:noFill/>
        </p:spPr>
        <p:txBody>
          <a:bodyPr wrap="square" rtlCol="0">
            <a:spAutoFit/>
          </a:bodyPr>
          <a:lstStyle/>
          <a:p>
            <a:r>
              <a:rPr lang="en-US" sz="2400" dirty="0"/>
              <a:t>It is the harmonic mean of precision and recall, providing a balanced evaluation of a model's performance.</a:t>
            </a:r>
          </a:p>
          <a:p>
            <a:r>
              <a:rPr lang="en-US" sz="2400" dirty="0"/>
              <a:t>In simple terms, the F1 score tells us how well a model performs in correctly identifying positive instances while avoiding false positives</a:t>
            </a:r>
            <a:endParaRPr lang="en-IN" sz="2400" dirty="0"/>
          </a:p>
        </p:txBody>
      </p:sp>
    </p:spTree>
    <p:extLst>
      <p:ext uri="{BB962C8B-B14F-4D97-AF65-F5344CB8AC3E}">
        <p14:creationId xmlns:p14="http://schemas.microsoft.com/office/powerpoint/2010/main" val="3663970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50CC636-20FA-899F-A818-D3A899EBC558}"/>
              </a:ext>
            </a:extLst>
          </p:cNvPr>
          <p:cNvSpPr>
            <a:spLocks noGrp="1" noRot="1" noMove="1" noResize="1" noEditPoints="1" noAdjustHandles="1" noChangeArrowheads="1" noChangeShapeType="1"/>
          </p:cNvSpPr>
          <p:nvPr/>
        </p:nvSpPr>
        <p:spPr>
          <a:xfrm>
            <a:off x="-7196" y="-150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2" name="TextBox 1">
            <a:extLst>
              <a:ext uri="{FF2B5EF4-FFF2-40B4-BE49-F238E27FC236}">
                <a16:creationId xmlns:a16="http://schemas.microsoft.com/office/drawing/2014/main" id="{B5F9A0EE-481D-FEA2-8AAD-88479145F218}"/>
              </a:ext>
            </a:extLst>
          </p:cNvPr>
          <p:cNvSpPr txBox="1"/>
          <p:nvPr/>
        </p:nvSpPr>
        <p:spPr>
          <a:xfrm>
            <a:off x="993290" y="580207"/>
            <a:ext cx="9755990" cy="523220"/>
          </a:xfrm>
          <a:prstGeom prst="rect">
            <a:avLst/>
          </a:prstGeom>
          <a:noFill/>
        </p:spPr>
        <p:txBody>
          <a:bodyPr wrap="square" rtlCol="0">
            <a:spAutoFit/>
          </a:bodyPr>
          <a:lstStyle/>
          <a:p>
            <a:r>
              <a:rPr lang="en-IN" sz="2800" dirty="0"/>
              <a:t>3. AUC – ROC Curve</a:t>
            </a:r>
          </a:p>
        </p:txBody>
      </p:sp>
      <p:pic>
        <p:nvPicPr>
          <p:cNvPr id="8" name="Picture 7" descr="A picture containing text, line, diagram, slope&#10;&#10;Description automatically generated">
            <a:extLst>
              <a:ext uri="{FF2B5EF4-FFF2-40B4-BE49-F238E27FC236}">
                <a16:creationId xmlns:a16="http://schemas.microsoft.com/office/drawing/2014/main" id="{DD700D13-99E4-AF7A-9FD4-492FE8622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90" y="1488638"/>
            <a:ext cx="5633259" cy="4469363"/>
          </a:xfrm>
          <a:prstGeom prst="rect">
            <a:avLst/>
          </a:prstGeom>
        </p:spPr>
      </p:pic>
      <p:sp>
        <p:nvSpPr>
          <p:cNvPr id="11" name="TextBox 10">
            <a:extLst>
              <a:ext uri="{FF2B5EF4-FFF2-40B4-BE49-F238E27FC236}">
                <a16:creationId xmlns:a16="http://schemas.microsoft.com/office/drawing/2014/main" id="{D1E64DC0-ACB2-F988-26E6-2045176D11A0}"/>
              </a:ext>
            </a:extLst>
          </p:cNvPr>
          <p:cNvSpPr txBox="1"/>
          <p:nvPr/>
        </p:nvSpPr>
        <p:spPr>
          <a:xfrm>
            <a:off x="6935754" y="2176213"/>
            <a:ext cx="5054083" cy="1938992"/>
          </a:xfrm>
          <a:prstGeom prst="rect">
            <a:avLst/>
          </a:prstGeom>
          <a:noFill/>
        </p:spPr>
        <p:txBody>
          <a:bodyPr wrap="square" rtlCol="0">
            <a:spAutoFit/>
          </a:bodyPr>
          <a:lstStyle/>
          <a:p>
            <a:r>
              <a:rPr lang="en-US" sz="2400" dirty="0"/>
              <a:t>Area under curve of Receiver operating characteristic curve</a:t>
            </a:r>
          </a:p>
          <a:p>
            <a:endParaRPr lang="en-US" sz="2400" dirty="0"/>
          </a:p>
          <a:p>
            <a:r>
              <a:rPr lang="en-US" sz="2400" dirty="0"/>
              <a:t>Hence greater the area under the curve, better the model’s performance</a:t>
            </a:r>
            <a:endParaRPr lang="en-IN" sz="2400" dirty="0"/>
          </a:p>
        </p:txBody>
      </p:sp>
      <p:sp>
        <p:nvSpPr>
          <p:cNvPr id="12" name="TextBox 11">
            <a:extLst>
              <a:ext uri="{FF2B5EF4-FFF2-40B4-BE49-F238E27FC236}">
                <a16:creationId xmlns:a16="http://schemas.microsoft.com/office/drawing/2014/main" id="{2BD68267-85BF-0949-3391-AF0B5ED817C5}"/>
              </a:ext>
            </a:extLst>
          </p:cNvPr>
          <p:cNvSpPr txBox="1"/>
          <p:nvPr/>
        </p:nvSpPr>
        <p:spPr>
          <a:xfrm>
            <a:off x="893962" y="5988640"/>
            <a:ext cx="825980" cy="307777"/>
          </a:xfrm>
          <a:prstGeom prst="rect">
            <a:avLst/>
          </a:prstGeom>
          <a:noFill/>
        </p:spPr>
        <p:txBody>
          <a:bodyPr wrap="square" rtlCol="0">
            <a:spAutoFit/>
          </a:bodyPr>
          <a:lstStyle/>
          <a:p>
            <a:r>
              <a:rPr lang="en-IN" sz="1400" dirty="0"/>
              <a:t>Figure 8</a:t>
            </a:r>
          </a:p>
        </p:txBody>
      </p:sp>
    </p:spTree>
    <p:extLst>
      <p:ext uri="{BB962C8B-B14F-4D97-AF65-F5344CB8AC3E}">
        <p14:creationId xmlns:p14="http://schemas.microsoft.com/office/powerpoint/2010/main" val="22549626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blip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8A9487CD-7D0F-41CA-BC10-EA03D14049D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12" name="Picture 15">
            <a:extLst>
              <a:ext uri="{FF2B5EF4-FFF2-40B4-BE49-F238E27FC236}">
                <a16:creationId xmlns:a16="http://schemas.microsoft.com/office/drawing/2014/main" id="{26DF75CD-DCB1-4584-A2B3-F0F0D4217AC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FDDC2FAE-A3EA-95C5-7247-A4926123C2E4}"/>
              </a:ext>
            </a:extLst>
          </p:cNvPr>
          <p:cNvSpPr>
            <a:spLocks noGrp="1"/>
          </p:cNvSpPr>
          <p:nvPr>
            <p:ph type="title"/>
          </p:nvPr>
        </p:nvSpPr>
        <p:spPr>
          <a:xfrm>
            <a:off x="6430297" y="3108959"/>
            <a:ext cx="4729828" cy="1276771"/>
          </a:xfrm>
        </p:spPr>
        <p:txBody>
          <a:bodyPr vert="horz" lIns="91440" tIns="45720" rIns="91440" bIns="45720" rtlCol="0" anchor="b">
            <a:normAutofit/>
          </a:bodyPr>
          <a:lstStyle/>
          <a:p>
            <a:pPr algn="r"/>
            <a:r>
              <a:rPr lang="en-US" sz="4800" b="1" dirty="0"/>
              <a:t>1. THE process </a:t>
            </a:r>
          </a:p>
        </p:txBody>
      </p:sp>
      <p:pic>
        <p:nvPicPr>
          <p:cNvPr id="6" name="Picture 4" descr="Map&#10;&#10;Description automatically generated">
            <a:extLst>
              <a:ext uri="{FF2B5EF4-FFF2-40B4-BE49-F238E27FC236}">
                <a16:creationId xmlns:a16="http://schemas.microsoft.com/office/drawing/2014/main" id="{8E682FD8-0F87-98B9-9761-96F6F828AFED}"/>
              </a:ext>
            </a:extLst>
          </p:cNvPr>
          <p:cNvPicPr>
            <a:picLocks noChangeAspect="1"/>
          </p:cNvPicPr>
          <p:nvPr/>
        </p:nvPicPr>
        <p:blipFill rotWithShape="1">
          <a:blip r:embed="rId6">
            <a:extLst>
              <a:ext uri="{837473B0-CC2E-450A-ABE3-18F120FF3D39}">
                <a1611:picAttrSrcUrl xmlns:a1611="http://schemas.microsoft.com/office/drawing/2016/11/main" r:id="rId7"/>
              </a:ext>
            </a:extLst>
          </a:blip>
          <a:srcRect t="11387" r="-168" b="4145"/>
          <a:stretch/>
        </p:blipFill>
        <p:spPr>
          <a:xfrm>
            <a:off x="0" y="-3286"/>
            <a:ext cx="6304768" cy="6859500"/>
          </a:xfrm>
          <a:prstGeom prst="rect">
            <a:avLst/>
          </a:prstGeom>
          <a:solidFill>
            <a:srgbClr val="FFFFFF">
              <a:shade val="85000"/>
            </a:srgbClr>
          </a:solidFill>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90105451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C68DE5-B05D-E6E5-E7C7-C3FF2B03CB2E}"/>
              </a:ext>
            </a:extLst>
          </p:cNvPr>
          <p:cNvSpPr>
            <a:spLocks/>
          </p:cNvSpPr>
          <p:nvPr/>
        </p:nvSpPr>
        <p:spPr>
          <a:xfrm>
            <a:off x="-7196" y="-150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dirty="0"/>
              <a:t>c</a:t>
            </a:r>
          </a:p>
        </p:txBody>
      </p:sp>
      <p:pic>
        <p:nvPicPr>
          <p:cNvPr id="5" name="Picture 4">
            <a:extLst>
              <a:ext uri="{FF2B5EF4-FFF2-40B4-BE49-F238E27FC236}">
                <a16:creationId xmlns:a16="http://schemas.microsoft.com/office/drawing/2014/main" id="{D6649D07-A28F-146A-D8D5-16CA5AB34DBD}"/>
              </a:ext>
            </a:extLst>
          </p:cNvPr>
          <p:cNvPicPr>
            <a:picLocks noChangeAspect="1"/>
          </p:cNvPicPr>
          <p:nvPr/>
        </p:nvPicPr>
        <p:blipFill rotWithShape="1">
          <a:blip r:embed="rId3"/>
          <a:srcRect l="16224" t="11973" r="26378" b="11565"/>
          <a:stretch/>
        </p:blipFill>
        <p:spPr>
          <a:xfrm>
            <a:off x="993290" y="2042658"/>
            <a:ext cx="5265990" cy="3945982"/>
          </a:xfrm>
          <a:prstGeom prst="rect">
            <a:avLst/>
          </a:prstGeom>
        </p:spPr>
      </p:pic>
      <p:grpSp>
        <p:nvGrpSpPr>
          <p:cNvPr id="13" name="Group 12">
            <a:extLst>
              <a:ext uri="{FF2B5EF4-FFF2-40B4-BE49-F238E27FC236}">
                <a16:creationId xmlns:a16="http://schemas.microsoft.com/office/drawing/2014/main" id="{E4CD2DFB-A67C-8241-EFAA-A5D753F1587E}"/>
              </a:ext>
            </a:extLst>
          </p:cNvPr>
          <p:cNvGrpSpPr/>
          <p:nvPr/>
        </p:nvGrpSpPr>
        <p:grpSpPr>
          <a:xfrm>
            <a:off x="6522671" y="2007722"/>
            <a:ext cx="5547409" cy="3945982"/>
            <a:chOff x="1912153" y="3249178"/>
            <a:chExt cx="5768807" cy="4015221"/>
          </a:xfrm>
        </p:grpSpPr>
        <p:pic>
          <p:nvPicPr>
            <p:cNvPr id="7" name="Picture 6">
              <a:extLst>
                <a:ext uri="{FF2B5EF4-FFF2-40B4-BE49-F238E27FC236}">
                  <a16:creationId xmlns:a16="http://schemas.microsoft.com/office/drawing/2014/main" id="{0568577F-7965-B923-F8D1-9F4A4A49E7DC}"/>
                </a:ext>
              </a:extLst>
            </p:cNvPr>
            <p:cNvPicPr>
              <a:picLocks noChangeAspect="1"/>
            </p:cNvPicPr>
            <p:nvPr/>
          </p:nvPicPr>
          <p:blipFill rotWithShape="1">
            <a:blip r:embed="rId4"/>
            <a:srcRect l="2142" r="17041"/>
            <a:stretch/>
          </p:blipFill>
          <p:spPr>
            <a:xfrm>
              <a:off x="1912153" y="3249178"/>
              <a:ext cx="5768807" cy="4015221"/>
            </a:xfrm>
            <a:prstGeom prst="rect">
              <a:avLst/>
            </a:prstGeom>
          </p:spPr>
        </p:pic>
        <p:sp>
          <p:nvSpPr>
            <p:cNvPr id="12" name="Rectangle 11">
              <a:extLst>
                <a:ext uri="{FF2B5EF4-FFF2-40B4-BE49-F238E27FC236}">
                  <a16:creationId xmlns:a16="http://schemas.microsoft.com/office/drawing/2014/main" id="{ABE6702A-A7A0-7D9F-77D8-647A3EFF0FC2}"/>
                </a:ext>
              </a:extLst>
            </p:cNvPr>
            <p:cNvSpPr/>
            <p:nvPr/>
          </p:nvSpPr>
          <p:spPr>
            <a:xfrm>
              <a:off x="7401382" y="5629692"/>
              <a:ext cx="279578" cy="11667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
        <p:nvSpPr>
          <p:cNvPr id="16" name="TextBox 15">
            <a:extLst>
              <a:ext uri="{FF2B5EF4-FFF2-40B4-BE49-F238E27FC236}">
                <a16:creationId xmlns:a16="http://schemas.microsoft.com/office/drawing/2014/main" id="{E1F3F28D-2227-7051-A057-8AD0F59816AE}"/>
              </a:ext>
            </a:extLst>
          </p:cNvPr>
          <p:cNvSpPr txBox="1"/>
          <p:nvPr/>
        </p:nvSpPr>
        <p:spPr>
          <a:xfrm>
            <a:off x="993290" y="580207"/>
            <a:ext cx="9755990" cy="954107"/>
          </a:xfrm>
          <a:prstGeom prst="rect">
            <a:avLst/>
          </a:prstGeom>
          <a:noFill/>
        </p:spPr>
        <p:txBody>
          <a:bodyPr wrap="square" rtlCol="0">
            <a:spAutoFit/>
          </a:bodyPr>
          <a:lstStyle/>
          <a:p>
            <a:pPr marL="514350" indent="-514350">
              <a:buAutoNum type="arabicPeriod"/>
            </a:pPr>
            <a:r>
              <a:rPr lang="en-IN" sz="2800" dirty="0"/>
              <a:t>Mean absolute error, Mean squared error and Root mean squared error</a:t>
            </a:r>
          </a:p>
        </p:txBody>
      </p:sp>
      <p:sp>
        <p:nvSpPr>
          <p:cNvPr id="3" name="TextBox 2">
            <a:extLst>
              <a:ext uri="{FF2B5EF4-FFF2-40B4-BE49-F238E27FC236}">
                <a16:creationId xmlns:a16="http://schemas.microsoft.com/office/drawing/2014/main" id="{0E961EA1-1E98-8EC8-8C12-ECCAE61D1372}"/>
              </a:ext>
            </a:extLst>
          </p:cNvPr>
          <p:cNvSpPr txBox="1"/>
          <p:nvPr/>
        </p:nvSpPr>
        <p:spPr>
          <a:xfrm>
            <a:off x="6433786" y="5988640"/>
            <a:ext cx="1124010" cy="307777"/>
          </a:xfrm>
          <a:prstGeom prst="rect">
            <a:avLst/>
          </a:prstGeom>
          <a:noFill/>
        </p:spPr>
        <p:txBody>
          <a:bodyPr wrap="square" rtlCol="0">
            <a:spAutoFit/>
          </a:bodyPr>
          <a:lstStyle/>
          <a:p>
            <a:r>
              <a:rPr lang="en-IN" sz="1400" dirty="0"/>
              <a:t>Figure 10</a:t>
            </a:r>
          </a:p>
        </p:txBody>
      </p:sp>
      <p:sp>
        <p:nvSpPr>
          <p:cNvPr id="4" name="TextBox 3">
            <a:extLst>
              <a:ext uri="{FF2B5EF4-FFF2-40B4-BE49-F238E27FC236}">
                <a16:creationId xmlns:a16="http://schemas.microsoft.com/office/drawing/2014/main" id="{4033E7BD-F54B-7516-BB0B-15E2F65F5F08}"/>
              </a:ext>
            </a:extLst>
          </p:cNvPr>
          <p:cNvSpPr txBox="1"/>
          <p:nvPr/>
        </p:nvSpPr>
        <p:spPr>
          <a:xfrm>
            <a:off x="893962" y="5988640"/>
            <a:ext cx="825980" cy="307777"/>
          </a:xfrm>
          <a:prstGeom prst="rect">
            <a:avLst/>
          </a:prstGeom>
          <a:noFill/>
        </p:spPr>
        <p:txBody>
          <a:bodyPr wrap="square" rtlCol="0">
            <a:spAutoFit/>
          </a:bodyPr>
          <a:lstStyle/>
          <a:p>
            <a:r>
              <a:rPr lang="en-IN" sz="1400" dirty="0"/>
              <a:t>Figure 9</a:t>
            </a:r>
          </a:p>
        </p:txBody>
      </p:sp>
    </p:spTree>
    <p:extLst>
      <p:ext uri="{BB962C8B-B14F-4D97-AF65-F5344CB8AC3E}">
        <p14:creationId xmlns:p14="http://schemas.microsoft.com/office/powerpoint/2010/main" val="18860395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7BFECB0-7586-4AB1-6FC5-49C872C1AC24}"/>
              </a:ext>
            </a:extLst>
          </p:cNvPr>
          <p:cNvSpPr>
            <a:spLocks noGrp="1" noRot="1" noMove="1" noResize="1" noEditPoints="1" noAdjustHandles="1" noChangeArrowheads="1" noChangeShapeType="1"/>
          </p:cNvSpPr>
          <p:nvPr/>
        </p:nvSpPr>
        <p:spPr>
          <a:xfrm>
            <a:off x="-7196" y="-150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D427C068-C536-6A15-F148-4582ADC842DE}"/>
              </a:ext>
            </a:extLst>
          </p:cNvPr>
          <p:cNvSpPr txBox="1"/>
          <p:nvPr/>
        </p:nvSpPr>
        <p:spPr>
          <a:xfrm>
            <a:off x="993290" y="580207"/>
            <a:ext cx="9755990" cy="523220"/>
          </a:xfrm>
          <a:prstGeom prst="rect">
            <a:avLst/>
          </a:prstGeom>
          <a:noFill/>
        </p:spPr>
        <p:txBody>
          <a:bodyPr wrap="square" rtlCol="0">
            <a:spAutoFit/>
          </a:bodyPr>
          <a:lstStyle/>
          <a:p>
            <a:r>
              <a:rPr lang="en-IN" sz="2800" dirty="0"/>
              <a:t>2. R</a:t>
            </a:r>
            <a:r>
              <a:rPr lang="en-IN" sz="2800" baseline="30000" dirty="0"/>
              <a:t>2 </a:t>
            </a:r>
            <a:r>
              <a:rPr lang="en-IN" sz="2800" dirty="0"/>
              <a:t> Score and Adjusted R</a:t>
            </a:r>
            <a:r>
              <a:rPr lang="en-IN" sz="2800" baseline="30000" dirty="0"/>
              <a:t>2</a:t>
            </a:r>
          </a:p>
        </p:txBody>
      </p:sp>
      <p:cxnSp>
        <p:nvCxnSpPr>
          <p:cNvPr id="11" name="Straight Connector 10">
            <a:extLst>
              <a:ext uri="{FF2B5EF4-FFF2-40B4-BE49-F238E27FC236}">
                <a16:creationId xmlns:a16="http://schemas.microsoft.com/office/drawing/2014/main" id="{1016D5FB-F1D3-1066-C18A-96AFA389DDD4}"/>
              </a:ext>
            </a:extLst>
          </p:cNvPr>
          <p:cNvCxnSpPr/>
          <p:nvPr/>
        </p:nvCxnSpPr>
        <p:spPr>
          <a:xfrm>
            <a:off x="2231722" y="3041408"/>
            <a:ext cx="3819330"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grpSp>
        <p:nvGrpSpPr>
          <p:cNvPr id="8" name="Group 7">
            <a:extLst>
              <a:ext uri="{FF2B5EF4-FFF2-40B4-BE49-F238E27FC236}">
                <a16:creationId xmlns:a16="http://schemas.microsoft.com/office/drawing/2014/main" id="{BD37C360-0835-9CCD-BC59-24C2D2175BA7}"/>
              </a:ext>
            </a:extLst>
          </p:cNvPr>
          <p:cNvGrpSpPr/>
          <p:nvPr/>
        </p:nvGrpSpPr>
        <p:grpSpPr>
          <a:xfrm>
            <a:off x="993290" y="1294362"/>
            <a:ext cx="9755990" cy="1286382"/>
            <a:chOff x="993290" y="2908558"/>
            <a:chExt cx="9755990" cy="1286382"/>
          </a:xfrm>
        </p:grpSpPr>
        <p:sp>
          <p:nvSpPr>
            <p:cNvPr id="4" name="TextBox 3">
              <a:extLst>
                <a:ext uri="{FF2B5EF4-FFF2-40B4-BE49-F238E27FC236}">
                  <a16:creationId xmlns:a16="http://schemas.microsoft.com/office/drawing/2014/main" id="{EAEFEF81-2D49-F95F-C556-A1217A6811F6}"/>
                </a:ext>
              </a:extLst>
            </p:cNvPr>
            <p:cNvSpPr txBox="1"/>
            <p:nvPr/>
          </p:nvSpPr>
          <p:spPr>
            <a:xfrm>
              <a:off x="993290" y="2908558"/>
              <a:ext cx="9755990" cy="810478"/>
            </a:xfrm>
            <a:prstGeom prst="rect">
              <a:avLst/>
            </a:prstGeom>
            <a:noFill/>
          </p:spPr>
          <p:txBody>
            <a:bodyPr wrap="square" rtlCol="0">
              <a:spAutoFit/>
            </a:bodyPr>
            <a:lstStyle/>
            <a:p>
              <a:r>
                <a:rPr lang="en-IN" sz="2800" dirty="0"/>
                <a:t> </a:t>
              </a:r>
              <a:r>
                <a:rPr lang="en-IN" sz="2400" dirty="0"/>
                <a:t>R</a:t>
              </a:r>
              <a:r>
                <a:rPr lang="en-IN" sz="2400" baseline="30000" dirty="0"/>
                <a:t>2  </a:t>
              </a:r>
              <a:r>
                <a:rPr lang="en-US" sz="2400" b="0" i="0" dirty="0">
                  <a:effectLst/>
                  <a:latin typeface="MJXc-TeX-main-R"/>
                </a:rPr>
                <a:t>= 1 − sum squared regression (SSR)</a:t>
              </a:r>
              <a:br>
                <a:rPr lang="en-US" sz="2400" dirty="0"/>
              </a:br>
              <a:endParaRPr lang="en-IN" sz="2800" baseline="30000" dirty="0"/>
            </a:p>
          </p:txBody>
        </p:sp>
        <p:cxnSp>
          <p:nvCxnSpPr>
            <p:cNvPr id="6" name="Straight Connector 5">
              <a:extLst>
                <a:ext uri="{FF2B5EF4-FFF2-40B4-BE49-F238E27FC236}">
                  <a16:creationId xmlns:a16="http://schemas.microsoft.com/office/drawing/2014/main" id="{3350E7E5-752B-7F53-AF98-EA01456B6C78}"/>
                </a:ext>
              </a:extLst>
            </p:cNvPr>
            <p:cNvCxnSpPr>
              <a:cxnSpLocks/>
            </p:cNvCxnSpPr>
            <p:nvPr/>
          </p:nvCxnSpPr>
          <p:spPr>
            <a:xfrm>
              <a:off x="2174031" y="3452923"/>
              <a:ext cx="3865205"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7" name="TextBox 6">
              <a:extLst>
                <a:ext uri="{FF2B5EF4-FFF2-40B4-BE49-F238E27FC236}">
                  <a16:creationId xmlns:a16="http://schemas.microsoft.com/office/drawing/2014/main" id="{8F5CFAC7-3E11-E610-4BB7-B60436FC8813}"/>
                </a:ext>
              </a:extLst>
            </p:cNvPr>
            <p:cNvSpPr txBox="1"/>
            <p:nvPr/>
          </p:nvSpPr>
          <p:spPr>
            <a:xfrm>
              <a:off x="2057082" y="3487054"/>
              <a:ext cx="4213192" cy="707886"/>
            </a:xfrm>
            <a:prstGeom prst="rect">
              <a:avLst/>
            </a:prstGeom>
            <a:noFill/>
          </p:spPr>
          <p:txBody>
            <a:bodyPr wrap="square" rtlCol="0">
              <a:spAutoFit/>
            </a:bodyPr>
            <a:lstStyle/>
            <a:p>
              <a:r>
                <a:rPr lang="en-US" sz="2400" b="0" i="0" dirty="0">
                  <a:effectLst/>
                  <a:latin typeface="MJXc-TeX-main-R"/>
                </a:rPr>
                <a:t>total sum of squares (SST)</a:t>
              </a:r>
              <a:br>
                <a:rPr lang="en-US" sz="2400" dirty="0"/>
              </a:br>
              <a:endParaRPr lang="en-IN" sz="2400" baseline="30000" dirty="0"/>
            </a:p>
          </p:txBody>
        </p:sp>
      </p:grpSp>
      <p:sp>
        <p:nvSpPr>
          <p:cNvPr id="9" name="TextBox 8">
            <a:extLst>
              <a:ext uri="{FF2B5EF4-FFF2-40B4-BE49-F238E27FC236}">
                <a16:creationId xmlns:a16="http://schemas.microsoft.com/office/drawing/2014/main" id="{B07F0553-D947-0D73-5ED8-ED972F5B9D84}"/>
              </a:ext>
            </a:extLst>
          </p:cNvPr>
          <p:cNvSpPr txBox="1"/>
          <p:nvPr/>
        </p:nvSpPr>
        <p:spPr>
          <a:xfrm>
            <a:off x="1218004" y="2175505"/>
            <a:ext cx="9755990" cy="810478"/>
          </a:xfrm>
          <a:prstGeom prst="rect">
            <a:avLst/>
          </a:prstGeom>
          <a:noFill/>
        </p:spPr>
        <p:txBody>
          <a:bodyPr wrap="square" rtlCol="0">
            <a:spAutoFit/>
          </a:bodyPr>
          <a:lstStyle/>
          <a:p>
            <a:endParaRPr lang="en-IN" sz="2800" baseline="30000" dirty="0"/>
          </a:p>
          <a:p>
            <a:r>
              <a:rPr lang="en-IN" sz="2800" dirty="0"/>
              <a:t> </a:t>
            </a:r>
            <a:r>
              <a:rPr lang="en-US" sz="2800" dirty="0">
                <a:latin typeface="MJXc-TeX-main-R"/>
              </a:rPr>
              <a:t> </a:t>
            </a:r>
            <a:r>
              <a:rPr lang="en-US" sz="2800" b="0" i="0" dirty="0">
                <a:effectLst/>
                <a:latin typeface="MJXc-TeX-main-R"/>
              </a:rPr>
              <a:t>= 1 − </a:t>
            </a:r>
            <a:r>
              <a:rPr lang="en-US" sz="2400" b="0" i="0" dirty="0">
                <a:effectLst/>
                <a:latin typeface="MJXc-TeX-size1-R"/>
              </a:rPr>
              <a:t>∑</a:t>
            </a:r>
            <a:r>
              <a:rPr lang="en-US" sz="2400" b="0" i="0" dirty="0">
                <a:effectLst/>
                <a:latin typeface="MJXc-TeX-main-R"/>
              </a:rPr>
              <a:t>(</a:t>
            </a:r>
            <a:r>
              <a:rPr lang="en-US" sz="2400" b="0" i="0" dirty="0">
                <a:effectLst/>
                <a:latin typeface="MJXc-TeX-math-I"/>
              </a:rPr>
              <a:t>actual </a:t>
            </a:r>
            <a:r>
              <a:rPr lang="en-US" sz="2400" b="0" i="0" dirty="0" err="1">
                <a:effectLst/>
                <a:latin typeface="MJXc-TeX-math-I"/>
              </a:rPr>
              <a:t>y</a:t>
            </a:r>
            <a:r>
              <a:rPr lang="en-US" sz="2400" b="0" i="0" baseline="-25000" dirty="0" err="1">
                <a:effectLst/>
                <a:latin typeface="MJXc-TeX-math-I"/>
              </a:rPr>
              <a:t>i</a:t>
            </a:r>
            <a:r>
              <a:rPr lang="en-US" sz="2400" dirty="0">
                <a:latin typeface="MJXc-TeX-math-I"/>
              </a:rPr>
              <a:t> – predicted </a:t>
            </a:r>
            <a:r>
              <a:rPr lang="en-US" sz="2400" b="0" i="0" dirty="0" err="1">
                <a:effectLst/>
                <a:latin typeface="MJXc-TeX-math-I"/>
              </a:rPr>
              <a:t>y</a:t>
            </a:r>
            <a:r>
              <a:rPr lang="en-US" sz="2400" b="0" i="0" baseline="-25000" dirty="0" err="1">
                <a:effectLst/>
                <a:latin typeface="MJXc-TeX-math-I"/>
              </a:rPr>
              <a:t>i</a:t>
            </a:r>
            <a:r>
              <a:rPr lang="en-US" sz="2400" b="0" i="0" dirty="0">
                <a:effectLst/>
                <a:latin typeface="MJXc-TeX-main-R"/>
              </a:rPr>
              <a:t>)</a:t>
            </a:r>
            <a:r>
              <a:rPr lang="en-IN" sz="2400" baseline="30000" dirty="0"/>
              <a:t>2</a:t>
            </a:r>
            <a:endParaRPr lang="en-IN" sz="2800" baseline="30000" dirty="0"/>
          </a:p>
        </p:txBody>
      </p:sp>
      <p:sp>
        <p:nvSpPr>
          <p:cNvPr id="12" name="TextBox 11">
            <a:extLst>
              <a:ext uri="{FF2B5EF4-FFF2-40B4-BE49-F238E27FC236}">
                <a16:creationId xmlns:a16="http://schemas.microsoft.com/office/drawing/2014/main" id="{6A507398-DB0F-E167-6A7E-77EDF673CDB7}"/>
              </a:ext>
            </a:extLst>
          </p:cNvPr>
          <p:cNvSpPr txBox="1"/>
          <p:nvPr/>
        </p:nvSpPr>
        <p:spPr>
          <a:xfrm>
            <a:off x="2174031" y="3087425"/>
            <a:ext cx="3751115" cy="748923"/>
          </a:xfrm>
          <a:prstGeom prst="rect">
            <a:avLst/>
          </a:prstGeom>
          <a:noFill/>
        </p:spPr>
        <p:txBody>
          <a:bodyPr wrap="square" rtlCol="0">
            <a:spAutoFit/>
          </a:bodyPr>
          <a:lstStyle/>
          <a:p>
            <a:r>
              <a:rPr lang="en-US" sz="2400" b="0" i="0" dirty="0">
                <a:effectLst/>
                <a:latin typeface="MJXc-TeX-size1-R"/>
              </a:rPr>
              <a:t>∑</a:t>
            </a:r>
            <a:r>
              <a:rPr lang="en-US" sz="2400" b="0" i="0" dirty="0">
                <a:effectLst/>
                <a:latin typeface="MJXc-TeX-main-R"/>
              </a:rPr>
              <a:t>(</a:t>
            </a:r>
            <a:r>
              <a:rPr lang="en-US" sz="2400" dirty="0">
                <a:latin typeface="MJXc-TeX-math-I"/>
              </a:rPr>
              <a:t>actual </a:t>
            </a:r>
            <a:r>
              <a:rPr lang="en-US" sz="2400" b="0" i="0" dirty="0">
                <a:effectLst/>
                <a:latin typeface="MJXc-TeX-math-I"/>
              </a:rPr>
              <a:t> </a:t>
            </a:r>
            <a:r>
              <a:rPr lang="en-US" sz="2400" b="0" i="0" dirty="0" err="1">
                <a:effectLst/>
                <a:latin typeface="MJXc-TeX-math-I"/>
              </a:rPr>
              <a:t>y</a:t>
            </a:r>
            <a:r>
              <a:rPr lang="en-US" sz="2400" b="0" i="0" baseline="-25000" dirty="0" err="1">
                <a:effectLst/>
                <a:latin typeface="MJXc-TeX-math-I"/>
              </a:rPr>
              <a:t>i</a:t>
            </a:r>
            <a:r>
              <a:rPr lang="en-US" sz="2400" dirty="0">
                <a:latin typeface="MJXc-TeX-math-I"/>
              </a:rPr>
              <a:t> – mean(</a:t>
            </a:r>
            <a:r>
              <a:rPr lang="en-US" sz="2400" b="0" i="0" dirty="0" err="1">
                <a:effectLst/>
                <a:latin typeface="MJXc-TeX-math-I"/>
              </a:rPr>
              <a:t>y</a:t>
            </a:r>
            <a:r>
              <a:rPr lang="en-US" sz="2400" b="0" i="0" baseline="-25000" dirty="0" err="1">
                <a:effectLst/>
                <a:latin typeface="MJXc-TeX-math-I"/>
              </a:rPr>
              <a:t>i</a:t>
            </a:r>
            <a:r>
              <a:rPr lang="en-US" sz="2400" b="0" i="0" dirty="0">
                <a:effectLst/>
                <a:latin typeface="MJXc-TeX-main-R"/>
              </a:rPr>
              <a:t>))</a:t>
            </a:r>
            <a:r>
              <a:rPr lang="en-IN" sz="2400" baseline="30000" dirty="0"/>
              <a:t>2 </a:t>
            </a:r>
            <a:br>
              <a:rPr lang="en-US" sz="2800" dirty="0"/>
            </a:br>
            <a:endParaRPr lang="en-IN" sz="2800" baseline="30000" dirty="0"/>
          </a:p>
        </p:txBody>
      </p:sp>
      <p:sp>
        <p:nvSpPr>
          <p:cNvPr id="14" name="TextBox 13">
            <a:extLst>
              <a:ext uri="{FF2B5EF4-FFF2-40B4-BE49-F238E27FC236}">
                <a16:creationId xmlns:a16="http://schemas.microsoft.com/office/drawing/2014/main" id="{0159A8F7-A436-4A92-8CE3-B9AABFD2D8E4}"/>
              </a:ext>
            </a:extLst>
          </p:cNvPr>
          <p:cNvSpPr txBox="1"/>
          <p:nvPr/>
        </p:nvSpPr>
        <p:spPr>
          <a:xfrm>
            <a:off x="6913984" y="1390261"/>
            <a:ext cx="5060496" cy="1569660"/>
          </a:xfrm>
          <a:prstGeom prst="rect">
            <a:avLst/>
          </a:prstGeom>
          <a:noFill/>
        </p:spPr>
        <p:txBody>
          <a:bodyPr wrap="square" rtlCol="0">
            <a:spAutoFit/>
          </a:bodyPr>
          <a:lstStyle/>
          <a:p>
            <a:r>
              <a:rPr lang="en-US" sz="2400" b="0" i="0" dirty="0">
                <a:effectLst/>
                <a:latin typeface="Söhne"/>
              </a:rPr>
              <a:t>R-squared tells us how well the independent variables in a regression model explain the variation in the dependent variable</a:t>
            </a:r>
            <a:endParaRPr lang="en-IN" sz="2400" dirty="0"/>
          </a:p>
        </p:txBody>
      </p:sp>
      <p:sp>
        <p:nvSpPr>
          <p:cNvPr id="16" name="TextBox 15">
            <a:extLst>
              <a:ext uri="{FF2B5EF4-FFF2-40B4-BE49-F238E27FC236}">
                <a16:creationId xmlns:a16="http://schemas.microsoft.com/office/drawing/2014/main" id="{912560AC-FF3A-59F6-FD37-76E2B2A690E5}"/>
              </a:ext>
            </a:extLst>
          </p:cNvPr>
          <p:cNvSpPr txBox="1"/>
          <p:nvPr/>
        </p:nvSpPr>
        <p:spPr>
          <a:xfrm>
            <a:off x="1107587" y="4085956"/>
            <a:ext cx="4763698" cy="738664"/>
          </a:xfrm>
          <a:prstGeom prst="rect">
            <a:avLst/>
          </a:prstGeom>
          <a:noFill/>
        </p:spPr>
        <p:txBody>
          <a:bodyPr wrap="square" rtlCol="0">
            <a:spAutoFit/>
          </a:bodyPr>
          <a:lstStyle/>
          <a:p>
            <a:r>
              <a:rPr lang="en-IN" sz="2400" dirty="0"/>
              <a:t>R</a:t>
            </a:r>
            <a:r>
              <a:rPr lang="en-IN" sz="2400" baseline="30000" dirty="0"/>
              <a:t>2 </a:t>
            </a:r>
            <a:r>
              <a:rPr lang="pt-BR" sz="2400" b="0" i="0" u="none" strike="noStrike" baseline="-25000" dirty="0">
                <a:effectLst/>
                <a:latin typeface="MathJax_Math-italic"/>
              </a:rPr>
              <a:t>adj </a:t>
            </a:r>
            <a:r>
              <a:rPr lang="pt-BR" sz="2400" b="0" i="0" u="none" strike="noStrike" dirty="0">
                <a:effectLst/>
                <a:latin typeface="MathJax_Main"/>
              </a:rPr>
              <a:t>= 1 − (1 −</a:t>
            </a:r>
            <a:r>
              <a:rPr lang="en-IN" sz="2400" dirty="0"/>
              <a:t> R</a:t>
            </a:r>
            <a:r>
              <a:rPr lang="en-IN" sz="2400" baseline="30000" dirty="0"/>
              <a:t>2</a:t>
            </a:r>
            <a:r>
              <a:rPr lang="pt-BR" sz="2400" b="0" i="0" u="none" strike="noStrike" dirty="0">
                <a:effectLst/>
                <a:latin typeface="MathJax_Main"/>
              </a:rPr>
              <a:t>)(</a:t>
            </a:r>
            <a:r>
              <a:rPr lang="pt-BR" sz="2400" b="0" i="0" u="none" strike="noStrike" dirty="0">
                <a:effectLst/>
                <a:latin typeface="MathJax_Math-italic"/>
              </a:rPr>
              <a:t>n </a:t>
            </a:r>
            <a:r>
              <a:rPr lang="pt-BR" sz="2400" b="0" i="0" u="none" strike="noStrike" dirty="0">
                <a:effectLst/>
                <a:latin typeface="MathJax_Main"/>
              </a:rPr>
              <a:t>− 1)</a:t>
            </a:r>
            <a:br>
              <a:rPr lang="pt-BR" dirty="0"/>
            </a:br>
            <a:endParaRPr lang="en-IN" dirty="0"/>
          </a:p>
        </p:txBody>
      </p:sp>
      <p:cxnSp>
        <p:nvCxnSpPr>
          <p:cNvPr id="17" name="Straight Connector 16">
            <a:extLst>
              <a:ext uri="{FF2B5EF4-FFF2-40B4-BE49-F238E27FC236}">
                <a16:creationId xmlns:a16="http://schemas.microsoft.com/office/drawing/2014/main" id="{D2B0F0AE-E4CA-E744-50C6-6F4E8FEF55DF}"/>
              </a:ext>
            </a:extLst>
          </p:cNvPr>
          <p:cNvCxnSpPr>
            <a:cxnSpLocks/>
          </p:cNvCxnSpPr>
          <p:nvPr/>
        </p:nvCxnSpPr>
        <p:spPr>
          <a:xfrm>
            <a:off x="2472197" y="4569012"/>
            <a:ext cx="1691481" cy="0"/>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22" name="TextBox 21">
            <a:extLst>
              <a:ext uri="{FF2B5EF4-FFF2-40B4-BE49-F238E27FC236}">
                <a16:creationId xmlns:a16="http://schemas.microsoft.com/office/drawing/2014/main" id="{11C054BE-52D7-1F95-6D59-E14766E6F56C}"/>
              </a:ext>
            </a:extLst>
          </p:cNvPr>
          <p:cNvSpPr txBox="1"/>
          <p:nvPr/>
        </p:nvSpPr>
        <p:spPr>
          <a:xfrm>
            <a:off x="2388319" y="4653193"/>
            <a:ext cx="1530538" cy="738664"/>
          </a:xfrm>
          <a:prstGeom prst="rect">
            <a:avLst/>
          </a:prstGeom>
          <a:noFill/>
        </p:spPr>
        <p:txBody>
          <a:bodyPr wrap="square" rtlCol="0">
            <a:spAutoFit/>
          </a:bodyPr>
          <a:lstStyle/>
          <a:p>
            <a:r>
              <a:rPr lang="pt-BR" sz="2400" dirty="0">
                <a:latin typeface="MathJax_Main"/>
              </a:rPr>
              <a:t>(n – k – 1)</a:t>
            </a:r>
            <a:br>
              <a:rPr lang="pt-BR" dirty="0"/>
            </a:br>
            <a:endParaRPr lang="en-IN" dirty="0"/>
          </a:p>
        </p:txBody>
      </p:sp>
      <p:sp>
        <p:nvSpPr>
          <p:cNvPr id="23" name="TextBox 22">
            <a:extLst>
              <a:ext uri="{FF2B5EF4-FFF2-40B4-BE49-F238E27FC236}">
                <a16:creationId xmlns:a16="http://schemas.microsoft.com/office/drawing/2014/main" id="{2001C374-1C97-8A5E-A4A7-3478AEA43E1E}"/>
              </a:ext>
            </a:extLst>
          </p:cNvPr>
          <p:cNvSpPr txBox="1"/>
          <p:nvPr/>
        </p:nvSpPr>
        <p:spPr>
          <a:xfrm>
            <a:off x="1041156" y="5139763"/>
            <a:ext cx="5536926" cy="830997"/>
          </a:xfrm>
          <a:prstGeom prst="rect">
            <a:avLst/>
          </a:prstGeom>
          <a:noFill/>
        </p:spPr>
        <p:txBody>
          <a:bodyPr wrap="square" rtlCol="0">
            <a:spAutoFit/>
          </a:bodyPr>
          <a:lstStyle/>
          <a:p>
            <a:r>
              <a:rPr lang="en-US" sz="2400" dirty="0"/>
              <a:t>Where n = no. of points in data</a:t>
            </a:r>
          </a:p>
          <a:p>
            <a:r>
              <a:rPr lang="en-US" sz="2400" dirty="0"/>
              <a:t>	k = no. of independent regressors</a:t>
            </a:r>
            <a:endParaRPr lang="en-IN" sz="2400" dirty="0"/>
          </a:p>
        </p:txBody>
      </p:sp>
      <p:sp>
        <p:nvSpPr>
          <p:cNvPr id="25" name="TextBox 24">
            <a:extLst>
              <a:ext uri="{FF2B5EF4-FFF2-40B4-BE49-F238E27FC236}">
                <a16:creationId xmlns:a16="http://schemas.microsoft.com/office/drawing/2014/main" id="{C05BC1E1-820E-24FF-142E-B10DFABC3DF3}"/>
              </a:ext>
            </a:extLst>
          </p:cNvPr>
          <p:cNvSpPr txBox="1"/>
          <p:nvPr/>
        </p:nvSpPr>
        <p:spPr>
          <a:xfrm>
            <a:off x="6913984" y="3985601"/>
            <a:ext cx="5060496" cy="1938992"/>
          </a:xfrm>
          <a:prstGeom prst="rect">
            <a:avLst/>
          </a:prstGeom>
          <a:noFill/>
        </p:spPr>
        <p:txBody>
          <a:bodyPr wrap="square" rtlCol="0">
            <a:spAutoFit/>
          </a:bodyPr>
          <a:lstStyle/>
          <a:p>
            <a:r>
              <a:rPr lang="en-US" sz="2400" b="0" i="0" dirty="0">
                <a:effectLst/>
                <a:latin typeface="Söhne"/>
              </a:rPr>
              <a:t>Adjusted R-squared (adjusted R^2) is a modified version of R-squared that takes into account the number of independent variables and the sample size</a:t>
            </a:r>
            <a:endParaRPr lang="en-IN" sz="2400" dirty="0"/>
          </a:p>
        </p:txBody>
      </p:sp>
    </p:spTree>
    <p:extLst>
      <p:ext uri="{BB962C8B-B14F-4D97-AF65-F5344CB8AC3E}">
        <p14:creationId xmlns:p14="http://schemas.microsoft.com/office/powerpoint/2010/main" val="12723339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4C78BA3-C05D-D81A-6B3A-248F95300E7E}"/>
              </a:ext>
            </a:extLst>
          </p:cNvPr>
          <p:cNvSpPr>
            <a:spLocks/>
          </p:cNvSpPr>
          <p:nvPr/>
        </p:nvSpPr>
        <p:spPr>
          <a:xfrm>
            <a:off x="0" y="-150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3" name="Diagram 2">
            <a:extLst>
              <a:ext uri="{FF2B5EF4-FFF2-40B4-BE49-F238E27FC236}">
                <a16:creationId xmlns:a16="http://schemas.microsoft.com/office/drawing/2014/main" id="{40D0EF0C-31C2-58C0-DBC7-0BF77A2AF6CF}"/>
              </a:ext>
            </a:extLst>
          </p:cNvPr>
          <p:cNvGraphicFramePr>
            <a:graphicFrameLocks/>
          </p:cNvGraphicFramePr>
          <p:nvPr>
            <p:extLst>
              <p:ext uri="{D42A27DB-BD31-4B8C-83A1-F6EECF244321}">
                <p14:modId xmlns:p14="http://schemas.microsoft.com/office/powerpoint/2010/main" val="437268431"/>
              </p:ext>
            </p:extLst>
          </p:nvPr>
        </p:nvGraphicFramePr>
        <p:xfrm>
          <a:off x="429213" y="423000"/>
          <a:ext cx="6987913" cy="601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F42868D2-A8A6-E4D4-12E8-C0AB40003B0F}"/>
              </a:ext>
            </a:extLst>
          </p:cNvPr>
          <p:cNvSpPr txBox="1"/>
          <p:nvPr/>
        </p:nvSpPr>
        <p:spPr>
          <a:xfrm>
            <a:off x="7417125" y="2643420"/>
            <a:ext cx="4659849" cy="1569660"/>
          </a:xfrm>
          <a:prstGeom prst="rect">
            <a:avLst/>
          </a:prstGeom>
          <a:noFill/>
        </p:spPr>
        <p:txBody>
          <a:bodyPr wrap="square" rtlCol="0">
            <a:spAutoFit/>
          </a:bodyPr>
          <a:lstStyle/>
          <a:p>
            <a:r>
              <a:rPr lang="en-IN" sz="4800" dirty="0"/>
              <a:t>EVALUATION</a:t>
            </a:r>
          </a:p>
          <a:p>
            <a:r>
              <a:rPr lang="en-IN" sz="4800" dirty="0"/>
              <a:t>TECHNIQUES</a:t>
            </a:r>
          </a:p>
        </p:txBody>
      </p:sp>
    </p:spTree>
    <p:extLst>
      <p:ext uri="{BB962C8B-B14F-4D97-AF65-F5344CB8AC3E}">
        <p14:creationId xmlns:p14="http://schemas.microsoft.com/office/powerpoint/2010/main" val="25989838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CEC3C3-2CDD-0EEE-690F-FF44C85640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990" y="711221"/>
            <a:ext cx="8113262" cy="5083089"/>
          </a:xfrm>
          <a:prstGeom prst="rect">
            <a:avLst/>
          </a:prstGeom>
        </p:spPr>
      </p:pic>
      <p:sp>
        <p:nvSpPr>
          <p:cNvPr id="4" name="TextBox 3">
            <a:extLst>
              <a:ext uri="{FF2B5EF4-FFF2-40B4-BE49-F238E27FC236}">
                <a16:creationId xmlns:a16="http://schemas.microsoft.com/office/drawing/2014/main" id="{B98FBBB6-1419-368E-DA0F-5AAC7FE186D9}"/>
              </a:ext>
            </a:extLst>
          </p:cNvPr>
          <p:cNvSpPr txBox="1"/>
          <p:nvPr/>
        </p:nvSpPr>
        <p:spPr>
          <a:xfrm>
            <a:off x="8137636" y="2392243"/>
            <a:ext cx="4530431" cy="1569660"/>
          </a:xfrm>
          <a:prstGeom prst="rect">
            <a:avLst/>
          </a:prstGeom>
          <a:noFill/>
        </p:spPr>
        <p:txBody>
          <a:bodyPr wrap="square" rtlCol="0">
            <a:spAutoFit/>
          </a:bodyPr>
          <a:lstStyle/>
          <a:p>
            <a:r>
              <a:rPr lang="en-IN" sz="4800" dirty="0"/>
              <a:t>6. PARAMETER </a:t>
            </a:r>
          </a:p>
          <a:p>
            <a:r>
              <a:rPr lang="en-IN" sz="4800" dirty="0"/>
              <a:t>TUNING</a:t>
            </a:r>
          </a:p>
        </p:txBody>
      </p:sp>
    </p:spTree>
    <p:extLst>
      <p:ext uri="{BB962C8B-B14F-4D97-AF65-F5344CB8AC3E}">
        <p14:creationId xmlns:p14="http://schemas.microsoft.com/office/powerpoint/2010/main" val="4752726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586B97E-0BA1-E0EB-A298-060F5FF266FE}"/>
              </a:ext>
            </a:extLst>
          </p:cNvPr>
          <p:cNvSpPr>
            <a:spLocks/>
          </p:cNvSpPr>
          <p:nvPr/>
        </p:nvSpPr>
        <p:spPr>
          <a:xfrm>
            <a:off x="0" y="-150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152BE856-5645-D43B-B260-17C5C9DE0702}"/>
              </a:ext>
            </a:extLst>
          </p:cNvPr>
          <p:cNvSpPr txBox="1"/>
          <p:nvPr/>
        </p:nvSpPr>
        <p:spPr>
          <a:xfrm>
            <a:off x="993290" y="624230"/>
            <a:ext cx="5827388" cy="523220"/>
          </a:xfrm>
          <a:prstGeom prst="rect">
            <a:avLst/>
          </a:prstGeom>
          <a:noFill/>
        </p:spPr>
        <p:txBody>
          <a:bodyPr wrap="square" rtlCol="0">
            <a:spAutoFit/>
          </a:bodyPr>
          <a:lstStyle/>
          <a:p>
            <a:pPr marL="514350" indent="-514350">
              <a:buAutoNum type="arabicPeriod"/>
            </a:pPr>
            <a:r>
              <a:rPr lang="en-IN" sz="2800" dirty="0"/>
              <a:t>Grid Search and Random search</a:t>
            </a:r>
          </a:p>
        </p:txBody>
      </p:sp>
      <p:pic>
        <p:nvPicPr>
          <p:cNvPr id="5" name="Picture 4" descr="A picture containing line, diagram, screenshot, design&#10;&#10;Description automatically generated">
            <a:extLst>
              <a:ext uri="{FF2B5EF4-FFF2-40B4-BE49-F238E27FC236}">
                <a16:creationId xmlns:a16="http://schemas.microsoft.com/office/drawing/2014/main" id="{0965E00A-A638-2928-33D8-DD262405DF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290" y="1419203"/>
            <a:ext cx="4639322" cy="3086531"/>
          </a:xfrm>
          <a:prstGeom prst="rect">
            <a:avLst/>
          </a:prstGeom>
        </p:spPr>
      </p:pic>
      <p:pic>
        <p:nvPicPr>
          <p:cNvPr id="7" name="Picture 6">
            <a:extLst>
              <a:ext uri="{FF2B5EF4-FFF2-40B4-BE49-F238E27FC236}">
                <a16:creationId xmlns:a16="http://schemas.microsoft.com/office/drawing/2014/main" id="{7B9DCACD-791D-7868-BC1C-8E7D7DE810B9}"/>
              </a:ext>
            </a:extLst>
          </p:cNvPr>
          <p:cNvPicPr>
            <a:picLocks noChangeAspect="1"/>
          </p:cNvPicPr>
          <p:nvPr/>
        </p:nvPicPr>
        <p:blipFill>
          <a:blip r:embed="rId4"/>
          <a:stretch>
            <a:fillRect/>
          </a:stretch>
        </p:blipFill>
        <p:spPr>
          <a:xfrm>
            <a:off x="5793511" y="1280193"/>
            <a:ext cx="6009713" cy="5058249"/>
          </a:xfrm>
          <a:prstGeom prst="rect">
            <a:avLst/>
          </a:prstGeom>
        </p:spPr>
      </p:pic>
      <p:sp>
        <p:nvSpPr>
          <p:cNvPr id="8" name="TextBox 7">
            <a:extLst>
              <a:ext uri="{FF2B5EF4-FFF2-40B4-BE49-F238E27FC236}">
                <a16:creationId xmlns:a16="http://schemas.microsoft.com/office/drawing/2014/main" id="{406AE25B-F8A4-11BE-1D37-A95388EB54F2}"/>
              </a:ext>
            </a:extLst>
          </p:cNvPr>
          <p:cNvSpPr txBox="1"/>
          <p:nvPr/>
        </p:nvSpPr>
        <p:spPr>
          <a:xfrm>
            <a:off x="910063" y="4526020"/>
            <a:ext cx="1124010" cy="307777"/>
          </a:xfrm>
          <a:prstGeom prst="rect">
            <a:avLst/>
          </a:prstGeom>
          <a:noFill/>
        </p:spPr>
        <p:txBody>
          <a:bodyPr wrap="square" rtlCol="0">
            <a:spAutoFit/>
          </a:bodyPr>
          <a:lstStyle/>
          <a:p>
            <a:r>
              <a:rPr lang="en-IN" sz="1400" dirty="0"/>
              <a:t>Figure 11</a:t>
            </a:r>
          </a:p>
        </p:txBody>
      </p:sp>
    </p:spTree>
    <p:extLst>
      <p:ext uri="{BB962C8B-B14F-4D97-AF65-F5344CB8AC3E}">
        <p14:creationId xmlns:p14="http://schemas.microsoft.com/office/powerpoint/2010/main" val="2504486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F35995-8F27-0E11-81EA-190EF94F308A}"/>
              </a:ext>
            </a:extLst>
          </p:cNvPr>
          <p:cNvSpPr>
            <a:spLocks/>
          </p:cNvSpPr>
          <p:nvPr/>
        </p:nvSpPr>
        <p:spPr>
          <a:xfrm>
            <a:off x="-14391" y="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4" name="Picture 3" descr="A picture containing text, screenshot, font, logo&#10;&#10;Description automatically generated">
            <a:extLst>
              <a:ext uri="{FF2B5EF4-FFF2-40B4-BE49-F238E27FC236}">
                <a16:creationId xmlns:a16="http://schemas.microsoft.com/office/drawing/2014/main" id="{3384E5FB-9337-682B-BF2F-05B965B0C0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9324" y="1694496"/>
            <a:ext cx="7253352" cy="3823571"/>
          </a:xfrm>
          <a:prstGeom prst="rect">
            <a:avLst/>
          </a:prstGeom>
        </p:spPr>
      </p:pic>
      <p:sp>
        <p:nvSpPr>
          <p:cNvPr id="5" name="TextBox 4">
            <a:extLst>
              <a:ext uri="{FF2B5EF4-FFF2-40B4-BE49-F238E27FC236}">
                <a16:creationId xmlns:a16="http://schemas.microsoft.com/office/drawing/2014/main" id="{F31E72E1-44F6-D6B7-2F81-83CC764F5B5E}"/>
              </a:ext>
            </a:extLst>
          </p:cNvPr>
          <p:cNvSpPr txBox="1"/>
          <p:nvPr/>
        </p:nvSpPr>
        <p:spPr>
          <a:xfrm>
            <a:off x="778686" y="682843"/>
            <a:ext cx="10959224" cy="523220"/>
          </a:xfrm>
          <a:prstGeom prst="rect">
            <a:avLst/>
          </a:prstGeom>
          <a:noFill/>
        </p:spPr>
        <p:txBody>
          <a:bodyPr wrap="square" rtlCol="0">
            <a:spAutoFit/>
          </a:bodyPr>
          <a:lstStyle/>
          <a:p>
            <a:pPr marL="514350" indent="-514350">
              <a:buAutoNum type="arabicPeriod"/>
            </a:pPr>
            <a:r>
              <a:rPr lang="en-IN" sz="2800" dirty="0"/>
              <a:t>Hyperparameter Tuning or Optimizations for more complex algorithms</a:t>
            </a:r>
          </a:p>
        </p:txBody>
      </p:sp>
      <p:sp>
        <p:nvSpPr>
          <p:cNvPr id="6" name="TextBox 5">
            <a:extLst>
              <a:ext uri="{FF2B5EF4-FFF2-40B4-BE49-F238E27FC236}">
                <a16:creationId xmlns:a16="http://schemas.microsoft.com/office/drawing/2014/main" id="{4FDDF653-991A-2B5E-9C90-6FF46F1A7909}"/>
              </a:ext>
            </a:extLst>
          </p:cNvPr>
          <p:cNvSpPr txBox="1"/>
          <p:nvPr/>
        </p:nvSpPr>
        <p:spPr>
          <a:xfrm>
            <a:off x="2384300" y="5518067"/>
            <a:ext cx="1124010" cy="307777"/>
          </a:xfrm>
          <a:prstGeom prst="rect">
            <a:avLst/>
          </a:prstGeom>
          <a:noFill/>
        </p:spPr>
        <p:txBody>
          <a:bodyPr wrap="square" rtlCol="0">
            <a:spAutoFit/>
          </a:bodyPr>
          <a:lstStyle/>
          <a:p>
            <a:r>
              <a:rPr lang="en-IN" sz="1400" dirty="0"/>
              <a:t>Figure 12</a:t>
            </a:r>
          </a:p>
        </p:txBody>
      </p:sp>
    </p:spTree>
    <p:extLst>
      <p:ext uri="{BB962C8B-B14F-4D97-AF65-F5344CB8AC3E}">
        <p14:creationId xmlns:p14="http://schemas.microsoft.com/office/powerpoint/2010/main" val="35645753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1B12862-10F6-50DC-A1E8-B781D9678F55}"/>
              </a:ext>
            </a:extLst>
          </p:cNvPr>
          <p:cNvSpPr>
            <a:spLocks/>
          </p:cNvSpPr>
          <p:nvPr/>
        </p:nvSpPr>
        <p:spPr>
          <a:xfrm>
            <a:off x="0" y="-150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sp>
        <p:nvSpPr>
          <p:cNvPr id="3" name="TextBox 2">
            <a:extLst>
              <a:ext uri="{FF2B5EF4-FFF2-40B4-BE49-F238E27FC236}">
                <a16:creationId xmlns:a16="http://schemas.microsoft.com/office/drawing/2014/main" id="{1EB9AC8F-CEEC-F079-5CDE-2D38F3CAEAF0}"/>
              </a:ext>
            </a:extLst>
          </p:cNvPr>
          <p:cNvSpPr txBox="1"/>
          <p:nvPr/>
        </p:nvSpPr>
        <p:spPr>
          <a:xfrm>
            <a:off x="778686" y="682843"/>
            <a:ext cx="10959224" cy="2062103"/>
          </a:xfrm>
          <a:prstGeom prst="rect">
            <a:avLst/>
          </a:prstGeom>
          <a:noFill/>
        </p:spPr>
        <p:txBody>
          <a:bodyPr wrap="square" rtlCol="0">
            <a:spAutoFit/>
          </a:bodyPr>
          <a:lstStyle/>
          <a:p>
            <a:r>
              <a:rPr lang="en-IN" sz="2800" dirty="0"/>
              <a:t>Optimization Techniques: </a:t>
            </a:r>
          </a:p>
          <a:p>
            <a:endParaRPr lang="en-IN" sz="2800" dirty="0"/>
          </a:p>
          <a:p>
            <a:pPr marL="342900" lvl="0" indent="-342900">
              <a:buFont typeface="Arial" panose="020B0604020202020204" pitchFamily="34" charset="0"/>
              <a:buChar char="•"/>
            </a:pPr>
            <a:r>
              <a:rPr lang="en-IN" sz="2400" dirty="0"/>
              <a:t>Ant colony optimization</a:t>
            </a:r>
          </a:p>
          <a:p>
            <a:pPr marL="342900" lvl="0" indent="-342900">
              <a:buFont typeface="Arial" panose="020B0604020202020204" pitchFamily="34" charset="0"/>
              <a:buChar char="•"/>
            </a:pPr>
            <a:r>
              <a:rPr lang="en-IN" sz="2400" dirty="0"/>
              <a:t>Grey wolf optimization</a:t>
            </a:r>
          </a:p>
          <a:p>
            <a:pPr marL="342900" lvl="0" indent="-342900">
              <a:buFont typeface="Arial" panose="020B0604020202020204" pitchFamily="34" charset="0"/>
              <a:buChar char="•"/>
            </a:pPr>
            <a:r>
              <a:rPr lang="en-IN" sz="2400" dirty="0"/>
              <a:t>Particle swarm optimization</a:t>
            </a:r>
          </a:p>
        </p:txBody>
      </p:sp>
      <p:pic>
        <p:nvPicPr>
          <p:cNvPr id="6" name="Picture 5" descr="A picture containing screenshot, map&#10;&#10;Description automatically generated">
            <a:extLst>
              <a:ext uri="{FF2B5EF4-FFF2-40B4-BE49-F238E27FC236}">
                <a16:creationId xmlns:a16="http://schemas.microsoft.com/office/drawing/2014/main" id="{B1F3D89F-EEA3-641D-F9DD-9197D6F70B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1413" y="144140"/>
            <a:ext cx="5013833" cy="2820281"/>
          </a:xfrm>
          <a:prstGeom prst="rect">
            <a:avLst/>
          </a:prstGeom>
        </p:spPr>
      </p:pic>
      <p:pic>
        <p:nvPicPr>
          <p:cNvPr id="8" name="Picture 7" descr="A picture containing diagram, circle, line, drawing&#10;&#10;Description automatically generated">
            <a:extLst>
              <a:ext uri="{FF2B5EF4-FFF2-40B4-BE49-F238E27FC236}">
                <a16:creationId xmlns:a16="http://schemas.microsoft.com/office/drawing/2014/main" id="{CB2AF5C3-9034-FB37-B333-4916A822358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1413" y="3323802"/>
            <a:ext cx="4656905" cy="3195429"/>
          </a:xfrm>
          <a:prstGeom prst="rect">
            <a:avLst/>
          </a:prstGeom>
        </p:spPr>
      </p:pic>
      <p:pic>
        <p:nvPicPr>
          <p:cNvPr id="10" name="Picture 9" descr="A picture containing colorfulness, pattern, art, graphics&#10;&#10;Description automatically generated">
            <a:extLst>
              <a:ext uri="{FF2B5EF4-FFF2-40B4-BE49-F238E27FC236}">
                <a16:creationId xmlns:a16="http://schemas.microsoft.com/office/drawing/2014/main" id="{F65405C6-6C5C-8EA0-4A3E-3A7640B9F38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4844" y="3205938"/>
            <a:ext cx="4254759" cy="3191069"/>
          </a:xfrm>
          <a:prstGeom prst="rect">
            <a:avLst/>
          </a:prstGeom>
        </p:spPr>
      </p:pic>
      <p:sp>
        <p:nvSpPr>
          <p:cNvPr id="11" name="TextBox 10">
            <a:extLst>
              <a:ext uri="{FF2B5EF4-FFF2-40B4-BE49-F238E27FC236}">
                <a16:creationId xmlns:a16="http://schemas.microsoft.com/office/drawing/2014/main" id="{6923D6A4-4649-2D86-76B4-2411A2E74DA3}"/>
              </a:ext>
            </a:extLst>
          </p:cNvPr>
          <p:cNvSpPr txBox="1"/>
          <p:nvPr/>
        </p:nvSpPr>
        <p:spPr>
          <a:xfrm>
            <a:off x="5644090" y="2956172"/>
            <a:ext cx="1124010" cy="307777"/>
          </a:xfrm>
          <a:prstGeom prst="rect">
            <a:avLst/>
          </a:prstGeom>
          <a:noFill/>
        </p:spPr>
        <p:txBody>
          <a:bodyPr wrap="square" rtlCol="0">
            <a:spAutoFit/>
          </a:bodyPr>
          <a:lstStyle/>
          <a:p>
            <a:r>
              <a:rPr lang="en-IN" sz="1400" dirty="0"/>
              <a:t>Figure 13</a:t>
            </a:r>
          </a:p>
        </p:txBody>
      </p:sp>
      <p:sp>
        <p:nvSpPr>
          <p:cNvPr id="12" name="TextBox 11">
            <a:extLst>
              <a:ext uri="{FF2B5EF4-FFF2-40B4-BE49-F238E27FC236}">
                <a16:creationId xmlns:a16="http://schemas.microsoft.com/office/drawing/2014/main" id="{FB0FE7AB-A02F-89E4-1550-0ECF7B9781CB}"/>
              </a:ext>
            </a:extLst>
          </p:cNvPr>
          <p:cNvSpPr txBox="1"/>
          <p:nvPr/>
        </p:nvSpPr>
        <p:spPr>
          <a:xfrm>
            <a:off x="778686" y="6486962"/>
            <a:ext cx="1124010" cy="307777"/>
          </a:xfrm>
          <a:prstGeom prst="rect">
            <a:avLst/>
          </a:prstGeom>
          <a:noFill/>
        </p:spPr>
        <p:txBody>
          <a:bodyPr wrap="square" rtlCol="0">
            <a:spAutoFit/>
          </a:bodyPr>
          <a:lstStyle/>
          <a:p>
            <a:r>
              <a:rPr lang="en-IN" sz="1400" dirty="0"/>
              <a:t>Figure 15</a:t>
            </a:r>
          </a:p>
        </p:txBody>
      </p:sp>
      <p:sp>
        <p:nvSpPr>
          <p:cNvPr id="13" name="TextBox 12">
            <a:extLst>
              <a:ext uri="{FF2B5EF4-FFF2-40B4-BE49-F238E27FC236}">
                <a16:creationId xmlns:a16="http://schemas.microsoft.com/office/drawing/2014/main" id="{FF7AB6A3-8DD6-F4EA-89A4-381F4B0D2ABB}"/>
              </a:ext>
            </a:extLst>
          </p:cNvPr>
          <p:cNvSpPr txBox="1"/>
          <p:nvPr/>
        </p:nvSpPr>
        <p:spPr>
          <a:xfrm>
            <a:off x="5644090" y="6475795"/>
            <a:ext cx="1124010" cy="307777"/>
          </a:xfrm>
          <a:prstGeom prst="rect">
            <a:avLst/>
          </a:prstGeom>
          <a:noFill/>
        </p:spPr>
        <p:txBody>
          <a:bodyPr wrap="square" rtlCol="0">
            <a:spAutoFit/>
          </a:bodyPr>
          <a:lstStyle/>
          <a:p>
            <a:r>
              <a:rPr lang="en-IN" sz="1400" dirty="0"/>
              <a:t>Figure 14</a:t>
            </a:r>
          </a:p>
        </p:txBody>
      </p:sp>
    </p:spTree>
    <p:extLst>
      <p:ext uri="{BB962C8B-B14F-4D97-AF65-F5344CB8AC3E}">
        <p14:creationId xmlns:p14="http://schemas.microsoft.com/office/powerpoint/2010/main" val="22278631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graphic design, graphics, screenshot, animation&#10;&#10;Description automatically generated">
            <a:extLst>
              <a:ext uri="{FF2B5EF4-FFF2-40B4-BE49-F238E27FC236}">
                <a16:creationId xmlns:a16="http://schemas.microsoft.com/office/drawing/2014/main" id="{AB0D6539-EFF3-58F4-5BD3-BF1861D3CA9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4600" y="764111"/>
            <a:ext cx="7887010" cy="5170158"/>
          </a:xfrm>
          <a:prstGeom prst="rect">
            <a:avLst/>
          </a:prstGeom>
        </p:spPr>
      </p:pic>
      <p:sp>
        <p:nvSpPr>
          <p:cNvPr id="4" name="TextBox 3">
            <a:extLst>
              <a:ext uri="{FF2B5EF4-FFF2-40B4-BE49-F238E27FC236}">
                <a16:creationId xmlns:a16="http://schemas.microsoft.com/office/drawing/2014/main" id="{7729CBEC-42F9-A4E5-2EF8-446ACFA7213B}"/>
              </a:ext>
            </a:extLst>
          </p:cNvPr>
          <p:cNvSpPr txBox="1"/>
          <p:nvPr/>
        </p:nvSpPr>
        <p:spPr>
          <a:xfrm>
            <a:off x="8201610" y="3036056"/>
            <a:ext cx="4530431" cy="1569660"/>
          </a:xfrm>
          <a:prstGeom prst="rect">
            <a:avLst/>
          </a:prstGeom>
          <a:noFill/>
        </p:spPr>
        <p:txBody>
          <a:bodyPr wrap="square" rtlCol="0">
            <a:spAutoFit/>
          </a:bodyPr>
          <a:lstStyle/>
          <a:p>
            <a:r>
              <a:rPr lang="en-IN" sz="4800" dirty="0"/>
              <a:t>7. MODEL</a:t>
            </a:r>
          </a:p>
          <a:p>
            <a:r>
              <a:rPr lang="en-IN" sz="4800" dirty="0"/>
              <a:t>DEPLOYMENT</a:t>
            </a:r>
          </a:p>
        </p:txBody>
      </p:sp>
    </p:spTree>
    <p:extLst>
      <p:ext uri="{BB962C8B-B14F-4D97-AF65-F5344CB8AC3E}">
        <p14:creationId xmlns:p14="http://schemas.microsoft.com/office/powerpoint/2010/main" val="23508926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A17157-BFD1-984A-8654-7C0185E26195}"/>
              </a:ext>
            </a:extLst>
          </p:cNvPr>
          <p:cNvSpPr>
            <a:spLocks/>
          </p:cNvSpPr>
          <p:nvPr/>
        </p:nvSpPr>
        <p:spPr>
          <a:xfrm>
            <a:off x="-14391" y="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dirty="0"/>
          </a:p>
        </p:txBody>
      </p:sp>
      <p:pic>
        <p:nvPicPr>
          <p:cNvPr id="3" name="Picture 2" descr="A picture containing text, screenshot, font, software&#10;&#10;Description automatically generated">
            <a:extLst>
              <a:ext uri="{FF2B5EF4-FFF2-40B4-BE49-F238E27FC236}">
                <a16:creationId xmlns:a16="http://schemas.microsoft.com/office/drawing/2014/main" id="{030F9F1E-8A77-AB2F-FF20-FB5F4FA57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6757" y="1512140"/>
            <a:ext cx="6758485" cy="4421300"/>
          </a:xfrm>
          <a:prstGeom prst="rect">
            <a:avLst/>
          </a:prstGeom>
        </p:spPr>
      </p:pic>
      <p:sp>
        <p:nvSpPr>
          <p:cNvPr id="5" name="TextBox 4">
            <a:extLst>
              <a:ext uri="{FF2B5EF4-FFF2-40B4-BE49-F238E27FC236}">
                <a16:creationId xmlns:a16="http://schemas.microsoft.com/office/drawing/2014/main" id="{7C7B3B56-7617-203A-CCED-7E760AA0B34B}"/>
              </a:ext>
            </a:extLst>
          </p:cNvPr>
          <p:cNvSpPr txBox="1"/>
          <p:nvPr/>
        </p:nvSpPr>
        <p:spPr>
          <a:xfrm>
            <a:off x="993290" y="783407"/>
            <a:ext cx="5827388" cy="523220"/>
          </a:xfrm>
          <a:prstGeom prst="rect">
            <a:avLst/>
          </a:prstGeom>
          <a:noFill/>
        </p:spPr>
        <p:txBody>
          <a:bodyPr wrap="square" rtlCol="0">
            <a:spAutoFit/>
          </a:bodyPr>
          <a:lstStyle/>
          <a:p>
            <a:r>
              <a:rPr lang="en-IN" sz="2800" dirty="0"/>
              <a:t>Machine Learning Model Deployment: </a:t>
            </a:r>
          </a:p>
        </p:txBody>
      </p:sp>
    </p:spTree>
    <p:extLst>
      <p:ext uri="{BB962C8B-B14F-4D97-AF65-F5344CB8AC3E}">
        <p14:creationId xmlns:p14="http://schemas.microsoft.com/office/powerpoint/2010/main" val="37094172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F468E-A17F-E935-85E6-D71D6EB722B5}"/>
              </a:ext>
            </a:extLst>
          </p:cNvPr>
          <p:cNvSpPr>
            <a:spLocks noGrp="1"/>
          </p:cNvSpPr>
          <p:nvPr>
            <p:ph type="title"/>
          </p:nvPr>
        </p:nvSpPr>
        <p:spPr>
          <a:xfrm>
            <a:off x="685801" y="609601"/>
            <a:ext cx="10131425" cy="724678"/>
          </a:xfrm>
        </p:spPr>
        <p:txBody>
          <a:bodyPr/>
          <a:lstStyle/>
          <a:p>
            <a:r>
              <a:rPr lang="en-IN" b="1" dirty="0"/>
              <a:t>REFERENCES</a:t>
            </a:r>
          </a:p>
        </p:txBody>
      </p:sp>
      <p:sp>
        <p:nvSpPr>
          <p:cNvPr id="3" name="Content Placeholder 2">
            <a:extLst>
              <a:ext uri="{FF2B5EF4-FFF2-40B4-BE49-F238E27FC236}">
                <a16:creationId xmlns:a16="http://schemas.microsoft.com/office/drawing/2014/main" id="{5FF0A7AC-19CF-4B59-785F-28C628BE77F3}"/>
              </a:ext>
            </a:extLst>
          </p:cNvPr>
          <p:cNvSpPr>
            <a:spLocks noGrp="1"/>
          </p:cNvSpPr>
          <p:nvPr>
            <p:ph idx="1"/>
          </p:nvPr>
        </p:nvSpPr>
        <p:spPr>
          <a:xfrm>
            <a:off x="685801" y="1436915"/>
            <a:ext cx="11042779" cy="5299788"/>
          </a:xfrm>
        </p:spPr>
        <p:txBody>
          <a:bodyPr>
            <a:normAutofit/>
          </a:bodyPr>
          <a:lstStyle/>
          <a:p>
            <a:r>
              <a:rPr lang="en-IN" dirty="0"/>
              <a:t>Figure 1: </a:t>
            </a:r>
            <a:r>
              <a:rPr lang="en-IN" dirty="0">
                <a:hlinkClick r:id="rId2"/>
              </a:rPr>
              <a:t>https://pubsonline.informs.org/do/10.1287/LYTX.2014.01.05/full/impute.png</a:t>
            </a:r>
            <a:endParaRPr lang="en-IN" dirty="0"/>
          </a:p>
          <a:p>
            <a:r>
              <a:rPr lang="en-IN" dirty="0"/>
              <a:t>Figure 2:  </a:t>
            </a:r>
            <a:r>
              <a:rPr lang="en-IN" dirty="0">
                <a:hlinkClick r:id="rId3"/>
              </a:rPr>
              <a:t>https://editor.analyticsvidhya.com/uploads/39536outlierdetection.png</a:t>
            </a:r>
            <a:endParaRPr lang="en-IN" dirty="0"/>
          </a:p>
          <a:p>
            <a:r>
              <a:rPr lang="en-IN" dirty="0"/>
              <a:t>Figure 3: </a:t>
            </a:r>
            <a:r>
              <a:rPr lang="en-IN" dirty="0">
                <a:hlinkClick r:id="rId4"/>
              </a:rPr>
              <a:t>https://editor.analyticsvidhya.com/uploads/12311IQR.png</a:t>
            </a:r>
            <a:endParaRPr lang="en-IN" dirty="0"/>
          </a:p>
          <a:p>
            <a:r>
              <a:rPr lang="en-IN" dirty="0"/>
              <a:t>Figure 4: </a:t>
            </a:r>
            <a:r>
              <a:rPr lang="en-IN" dirty="0">
                <a:hlinkClick r:id="rId5"/>
              </a:rPr>
              <a:t>https://miro.medium.com/max/694/0*gz5XuPZfN0wAi66I</a:t>
            </a:r>
            <a:endParaRPr lang="en-IN" dirty="0"/>
          </a:p>
          <a:p>
            <a:r>
              <a:rPr lang="en-IN" dirty="0"/>
              <a:t>Figure 5: </a:t>
            </a:r>
            <a:r>
              <a:rPr lang="en-IN" dirty="0">
                <a:hlinkClick r:id="rId6"/>
              </a:rPr>
              <a:t>https://d33wubrfki0l68.cloudfront.net/01316408b30cff093b186ee7194637d793e62f27/309a4/images/dimensionality-reduction-1.png</a:t>
            </a:r>
            <a:endParaRPr lang="en-IN" dirty="0"/>
          </a:p>
          <a:p>
            <a:r>
              <a:rPr lang="en-IN" dirty="0"/>
              <a:t>Figure 6: </a:t>
            </a:r>
            <a:r>
              <a:rPr lang="en-IN" dirty="0">
                <a:hlinkClick r:id="rId7"/>
              </a:rPr>
              <a:t>https://miro.medium.com/v2/resize:fit:750/format:webp/1*T3Jijdtg0lcS3pP4ZFaMkw.png</a:t>
            </a:r>
            <a:endParaRPr lang="en-IN" dirty="0"/>
          </a:p>
          <a:p>
            <a:r>
              <a:rPr lang="en-IN" dirty="0"/>
              <a:t>Figure 7: </a:t>
            </a:r>
            <a:r>
              <a:rPr lang="en-IN" dirty="0">
                <a:hlinkClick r:id="rId8"/>
              </a:rPr>
              <a:t>https://i.ytimg.com/vi/_qReGTOrKTk/maxresdefault.jpg</a:t>
            </a:r>
            <a:endParaRPr lang="en-IN" dirty="0"/>
          </a:p>
          <a:p>
            <a:r>
              <a:rPr lang="en-IN" dirty="0"/>
              <a:t>Figure 8: </a:t>
            </a:r>
            <a:r>
              <a:rPr lang="en-IN" dirty="0">
                <a:hlinkClick r:id="rId9"/>
              </a:rPr>
              <a:t>https://sefiks.com/2020/12/10/a-gentle-introduction-to-roc-curve-and-auc/</a:t>
            </a:r>
            <a:endParaRPr lang="en-IN" dirty="0"/>
          </a:p>
          <a:p>
            <a:r>
              <a:rPr lang="en-IN" dirty="0"/>
              <a:t>Figure 9: </a:t>
            </a:r>
            <a:r>
              <a:rPr lang="en-IN" dirty="0">
                <a:hlinkClick r:id="rId10"/>
              </a:rPr>
              <a:t>https://youtu.be/fk7bzKFDmk8</a:t>
            </a:r>
            <a:endParaRPr lang="en-IN" dirty="0"/>
          </a:p>
          <a:p>
            <a:r>
              <a:rPr lang="en-IN" dirty="0"/>
              <a:t>Figure 10: </a:t>
            </a:r>
            <a:r>
              <a:rPr lang="en-IN" dirty="0">
                <a:hlinkClick r:id="rId10"/>
              </a:rPr>
              <a:t>https://youtu.be/fk7bzKFDmk8</a:t>
            </a:r>
            <a:endParaRPr lang="en-IN" dirty="0"/>
          </a:p>
          <a:p>
            <a:endParaRPr lang="en-IN" dirty="0"/>
          </a:p>
        </p:txBody>
      </p:sp>
    </p:spTree>
    <p:extLst>
      <p:ext uri="{BB962C8B-B14F-4D97-AF65-F5344CB8AC3E}">
        <p14:creationId xmlns:p14="http://schemas.microsoft.com/office/powerpoint/2010/main" val="738918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1189E7C-152F-962C-7BEA-8C50C50479A6}"/>
              </a:ext>
            </a:extLst>
          </p:cNvPr>
          <p:cNvSpPr/>
          <p:nvPr/>
        </p:nvSpPr>
        <p:spPr>
          <a:xfrm>
            <a:off x="0" y="5973"/>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graphicFrame>
        <p:nvGraphicFramePr>
          <p:cNvPr id="5" name="Diagram 5">
            <a:extLst>
              <a:ext uri="{FF2B5EF4-FFF2-40B4-BE49-F238E27FC236}">
                <a16:creationId xmlns:a16="http://schemas.microsoft.com/office/drawing/2014/main" id="{0B8DC7AD-82EB-0A51-E8C1-D480A6CB9F20}"/>
              </a:ext>
            </a:extLst>
          </p:cNvPr>
          <p:cNvGraphicFramePr>
            <a:graphicFrameLocks/>
          </p:cNvGraphicFramePr>
          <p:nvPr>
            <p:extLst>
              <p:ext uri="{D42A27DB-BD31-4B8C-83A1-F6EECF244321}">
                <p14:modId xmlns:p14="http://schemas.microsoft.com/office/powerpoint/2010/main" val="1412108559"/>
              </p:ext>
            </p:extLst>
          </p:nvPr>
        </p:nvGraphicFramePr>
        <p:xfrm>
          <a:off x="103094" y="1570567"/>
          <a:ext cx="11733867" cy="41982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B855B17-F398-C129-0BF4-85B35F851CE3}"/>
              </a:ext>
            </a:extLst>
          </p:cNvPr>
          <p:cNvSpPr>
            <a:spLocks noGrp="1"/>
          </p:cNvSpPr>
          <p:nvPr>
            <p:ph type="title"/>
          </p:nvPr>
        </p:nvSpPr>
        <p:spPr>
          <a:xfrm>
            <a:off x="5246593" y="3311337"/>
            <a:ext cx="1446868" cy="716679"/>
          </a:xfrm>
        </p:spPr>
        <p:txBody>
          <a:bodyPr vert="horz" lIns="91440" tIns="45720" rIns="91440" bIns="45720" rtlCol="0" anchor="ctr">
            <a:normAutofit/>
          </a:bodyPr>
          <a:lstStyle/>
          <a:p>
            <a:r>
              <a:rPr lang="en-US" sz="4000" b="1" dirty="0">
                <a:cs typeface="Times New Roman" panose="02020603050405020304" pitchFamily="18" charset="0"/>
              </a:rPr>
              <a:t>Steps</a:t>
            </a:r>
          </a:p>
        </p:txBody>
      </p:sp>
      <p:pic>
        <p:nvPicPr>
          <p:cNvPr id="19" name="Picture 19" descr="Icon&#10;&#10;Description automatically generated">
            <a:extLst>
              <a:ext uri="{FF2B5EF4-FFF2-40B4-BE49-F238E27FC236}">
                <a16:creationId xmlns:a16="http://schemas.microsoft.com/office/drawing/2014/main" id="{90E437BB-301C-B12E-B983-D7B34FFFA6A1}"/>
              </a:ext>
            </a:extLst>
          </p:cNvPr>
          <p:cNvPicPr>
            <a:picLocks noChangeAspect="1"/>
          </p:cNvPicPr>
          <p:nvPr/>
        </p:nvPicPr>
        <p:blipFill>
          <a:blip r:embed="rId8"/>
          <a:stretch>
            <a:fillRect/>
          </a:stretch>
        </p:blipFill>
        <p:spPr>
          <a:xfrm>
            <a:off x="8680076" y="3435723"/>
            <a:ext cx="1264025" cy="1286437"/>
          </a:xfrm>
          <a:prstGeom prst="rect">
            <a:avLst/>
          </a:prstGeom>
        </p:spPr>
      </p:pic>
      <p:pic>
        <p:nvPicPr>
          <p:cNvPr id="20" name="Picture 20" descr="Icon&#10;&#10;Description automatically generated">
            <a:extLst>
              <a:ext uri="{FF2B5EF4-FFF2-40B4-BE49-F238E27FC236}">
                <a16:creationId xmlns:a16="http://schemas.microsoft.com/office/drawing/2014/main" id="{56F4CF63-82AB-D5E0-E668-2C18C577DC9F}"/>
              </a:ext>
            </a:extLst>
          </p:cNvPr>
          <p:cNvPicPr>
            <a:picLocks noChangeAspect="1"/>
          </p:cNvPicPr>
          <p:nvPr/>
        </p:nvPicPr>
        <p:blipFill>
          <a:blip r:embed="rId9"/>
          <a:stretch>
            <a:fillRect/>
          </a:stretch>
        </p:blipFill>
        <p:spPr>
          <a:xfrm>
            <a:off x="5251076" y="62753"/>
            <a:ext cx="1443318" cy="1443318"/>
          </a:xfrm>
          <a:prstGeom prst="rect">
            <a:avLst/>
          </a:prstGeom>
        </p:spPr>
      </p:pic>
      <p:pic>
        <p:nvPicPr>
          <p:cNvPr id="21" name="Picture 21" descr="Icon&#10;&#10;Description automatically generated">
            <a:extLst>
              <a:ext uri="{FF2B5EF4-FFF2-40B4-BE49-F238E27FC236}">
                <a16:creationId xmlns:a16="http://schemas.microsoft.com/office/drawing/2014/main" id="{AED02E2E-A3EA-A319-2FC1-843D8C317AAB}"/>
              </a:ext>
            </a:extLst>
          </p:cNvPr>
          <p:cNvPicPr>
            <a:picLocks noChangeAspect="1"/>
          </p:cNvPicPr>
          <p:nvPr/>
        </p:nvPicPr>
        <p:blipFill>
          <a:blip r:embed="rId10"/>
          <a:stretch>
            <a:fillRect/>
          </a:stretch>
        </p:blipFill>
        <p:spPr>
          <a:xfrm>
            <a:off x="3256429" y="5363135"/>
            <a:ext cx="1174377" cy="1174377"/>
          </a:xfrm>
          <a:prstGeom prst="rect">
            <a:avLst/>
          </a:prstGeom>
        </p:spPr>
      </p:pic>
      <p:pic>
        <p:nvPicPr>
          <p:cNvPr id="22" name="Picture 22">
            <a:extLst>
              <a:ext uri="{FF2B5EF4-FFF2-40B4-BE49-F238E27FC236}">
                <a16:creationId xmlns:a16="http://schemas.microsoft.com/office/drawing/2014/main" id="{3A517D74-B380-92CA-D41B-1FA0903278FC}"/>
              </a:ext>
            </a:extLst>
          </p:cNvPr>
          <p:cNvPicPr>
            <a:picLocks noChangeAspect="1"/>
          </p:cNvPicPr>
          <p:nvPr/>
        </p:nvPicPr>
        <p:blipFill>
          <a:blip r:embed="rId11"/>
          <a:stretch>
            <a:fillRect/>
          </a:stretch>
        </p:blipFill>
        <p:spPr>
          <a:xfrm>
            <a:off x="2354354" y="1575547"/>
            <a:ext cx="1163172" cy="1174378"/>
          </a:xfrm>
          <a:prstGeom prst="rect">
            <a:avLst/>
          </a:prstGeom>
        </p:spPr>
      </p:pic>
      <p:pic>
        <p:nvPicPr>
          <p:cNvPr id="23" name="Picture 23">
            <a:extLst>
              <a:ext uri="{FF2B5EF4-FFF2-40B4-BE49-F238E27FC236}">
                <a16:creationId xmlns:a16="http://schemas.microsoft.com/office/drawing/2014/main" id="{36C72312-C56A-067E-2AF7-2FA3D91A0B22}"/>
              </a:ext>
            </a:extLst>
          </p:cNvPr>
          <p:cNvPicPr>
            <a:picLocks noChangeAspect="1"/>
          </p:cNvPicPr>
          <p:nvPr/>
        </p:nvPicPr>
        <p:blipFill>
          <a:blip r:embed="rId12"/>
          <a:stretch>
            <a:fillRect/>
          </a:stretch>
        </p:blipFill>
        <p:spPr>
          <a:xfrm>
            <a:off x="8198224" y="1497107"/>
            <a:ext cx="1252818" cy="1252818"/>
          </a:xfrm>
          <a:prstGeom prst="rect">
            <a:avLst/>
          </a:prstGeom>
        </p:spPr>
      </p:pic>
      <p:pic>
        <p:nvPicPr>
          <p:cNvPr id="25" name="Picture 25" descr="Qr code&#10;&#10;Description automatically generated">
            <a:extLst>
              <a:ext uri="{FF2B5EF4-FFF2-40B4-BE49-F238E27FC236}">
                <a16:creationId xmlns:a16="http://schemas.microsoft.com/office/drawing/2014/main" id="{6A145A6B-51A0-F7CD-29B9-D68ECBAB7B77}"/>
              </a:ext>
            </a:extLst>
          </p:cNvPr>
          <p:cNvPicPr>
            <a:picLocks noChangeAspect="1"/>
          </p:cNvPicPr>
          <p:nvPr/>
        </p:nvPicPr>
        <p:blipFill>
          <a:blip r:embed="rId13"/>
          <a:stretch>
            <a:fillRect/>
          </a:stretch>
        </p:blipFill>
        <p:spPr>
          <a:xfrm>
            <a:off x="2057400" y="3424517"/>
            <a:ext cx="1320053" cy="1297642"/>
          </a:xfrm>
          <a:prstGeom prst="rect">
            <a:avLst/>
          </a:prstGeom>
        </p:spPr>
      </p:pic>
      <p:pic>
        <p:nvPicPr>
          <p:cNvPr id="41" name="Picture 41" descr="Icon&#10;&#10;Description automatically generated">
            <a:extLst>
              <a:ext uri="{FF2B5EF4-FFF2-40B4-BE49-F238E27FC236}">
                <a16:creationId xmlns:a16="http://schemas.microsoft.com/office/drawing/2014/main" id="{C9D3809A-B20D-C153-F6FB-8D39A22BE3D3}"/>
              </a:ext>
            </a:extLst>
          </p:cNvPr>
          <p:cNvPicPr>
            <a:picLocks noChangeAspect="1"/>
          </p:cNvPicPr>
          <p:nvPr/>
        </p:nvPicPr>
        <p:blipFill>
          <a:blip r:embed="rId14"/>
          <a:stretch>
            <a:fillRect/>
          </a:stretch>
        </p:blipFill>
        <p:spPr>
          <a:xfrm>
            <a:off x="7436223" y="5251076"/>
            <a:ext cx="1331260" cy="1286436"/>
          </a:xfrm>
          <a:prstGeom prst="rect">
            <a:avLst/>
          </a:prstGeom>
        </p:spPr>
      </p:pic>
    </p:spTree>
    <p:extLst>
      <p:ext uri="{BB962C8B-B14F-4D97-AF65-F5344CB8AC3E}">
        <p14:creationId xmlns:p14="http://schemas.microsoft.com/office/powerpoint/2010/main" val="30508933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F030F8F-6151-01B2-852F-864AB927DF97}"/>
              </a:ext>
            </a:extLst>
          </p:cNvPr>
          <p:cNvSpPr txBox="1">
            <a:spLocks/>
          </p:cNvSpPr>
          <p:nvPr/>
        </p:nvSpPr>
        <p:spPr>
          <a:xfrm>
            <a:off x="676471" y="1175658"/>
            <a:ext cx="11042779" cy="5299788"/>
          </a:xfrm>
          <a:prstGeom prst="rect">
            <a:avLst/>
          </a:prstGeom>
        </p:spPr>
        <p:txBody>
          <a:bodyP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IN" dirty="0"/>
              <a:t>Figure 11: </a:t>
            </a:r>
            <a:r>
              <a:rPr lang="en-IN" dirty="0">
                <a:hlinkClick r:id="rId2"/>
              </a:rPr>
              <a:t>https://www.analyticsvidhya.com/blog/2022/02/a-comprehensive-guide-on-hyperparameter-tuning-and-its-techniques/</a:t>
            </a:r>
            <a:endParaRPr lang="en-IN" dirty="0"/>
          </a:p>
          <a:p>
            <a:r>
              <a:rPr lang="en-IN" dirty="0"/>
              <a:t>Figure 12: </a:t>
            </a:r>
            <a:r>
              <a:rPr lang="en-IN" dirty="0">
                <a:hlinkClick r:id="rId3"/>
              </a:rPr>
              <a:t>https://towardsdatascience.com/hyperparameters-optimization-526348bb8e2d</a:t>
            </a:r>
            <a:endParaRPr lang="en-IN" dirty="0"/>
          </a:p>
          <a:p>
            <a:r>
              <a:rPr lang="en-IN" dirty="0"/>
              <a:t>Figure 13: </a:t>
            </a:r>
            <a:r>
              <a:rPr lang="en-IN" dirty="0">
                <a:hlinkClick r:id="rId4"/>
              </a:rPr>
              <a:t>https://github.com/reaxis/ants</a:t>
            </a:r>
            <a:endParaRPr lang="en-IN" dirty="0"/>
          </a:p>
          <a:p>
            <a:r>
              <a:rPr lang="en-IN" dirty="0"/>
              <a:t>Figure 14: </a:t>
            </a:r>
            <a:r>
              <a:rPr lang="en-IN" dirty="0">
                <a:hlinkClick r:id="rId5"/>
              </a:rPr>
              <a:t>https://www.mdpi.com/2073-8994/11/12/1470</a:t>
            </a:r>
            <a:endParaRPr lang="en-IN" dirty="0"/>
          </a:p>
          <a:p>
            <a:r>
              <a:rPr lang="en-IN" dirty="0"/>
              <a:t>Figure 15: </a:t>
            </a:r>
            <a:r>
              <a:rPr lang="en-IN" dirty="0">
                <a:hlinkClick r:id="rId6"/>
              </a:rPr>
              <a:t>https://commons.wikimedia.org/wiki/File:ParticleSwarmArrowsAnimation.gif</a:t>
            </a:r>
            <a:endParaRPr lang="en-IN" dirty="0"/>
          </a:p>
          <a:p>
            <a:r>
              <a:rPr lang="en-IN" dirty="0"/>
              <a:t>Figure 16: </a:t>
            </a:r>
            <a:r>
              <a:rPr lang="en-IN" dirty="0">
                <a:hlinkClick r:id="rId7"/>
              </a:rPr>
              <a:t>https://towardsdatascience.com/deploying-machine-learning-models-with-heroku-4dec1df87f71</a:t>
            </a:r>
            <a:endParaRPr lang="en-IN" dirty="0"/>
          </a:p>
          <a:p>
            <a:r>
              <a:rPr lang="en-IN" dirty="0"/>
              <a:t>Clip 1: </a:t>
            </a:r>
            <a:r>
              <a:rPr lang="en-IN" dirty="0">
                <a:hlinkClick r:id="rId8"/>
              </a:rPr>
              <a:t>https://youtu.be/sxEqtjLC0aM</a:t>
            </a:r>
            <a:endParaRPr lang="en-IN" dirty="0"/>
          </a:p>
          <a:p>
            <a:r>
              <a:rPr lang="en-IN" dirty="0"/>
              <a:t>Clip 2: </a:t>
            </a:r>
            <a:r>
              <a:rPr lang="en-IN" dirty="0">
                <a:hlinkClick r:id="rId8"/>
              </a:rPr>
              <a:t>https://youtu.be/sxEqtjLC0aM</a:t>
            </a:r>
            <a:endParaRPr lang="en-IN" dirty="0"/>
          </a:p>
          <a:p>
            <a:r>
              <a:rPr lang="en-IN" dirty="0"/>
              <a:t>Clip 3: </a:t>
            </a:r>
            <a:r>
              <a:rPr lang="en-IN" dirty="0">
                <a:hlinkClick r:id="rId9"/>
              </a:rPr>
              <a:t>https://towardsdatascience.com/precision-and-recall-made-simple-afb5e098970f</a:t>
            </a:r>
            <a:endParaRPr lang="en-IN" dirty="0"/>
          </a:p>
          <a:p>
            <a:r>
              <a:rPr lang="en-IN" dirty="0"/>
              <a:t>Clip 4: </a:t>
            </a:r>
            <a:r>
              <a:rPr lang="en-IN" dirty="0">
                <a:hlinkClick r:id="rId9"/>
              </a:rPr>
              <a:t>https://towardsdatascience.com/precision-and-recall-made-simple-afb5e098970f</a:t>
            </a:r>
            <a:endParaRPr lang="en-IN" dirty="0"/>
          </a:p>
          <a:p>
            <a:endParaRPr lang="en-IN" dirty="0"/>
          </a:p>
        </p:txBody>
      </p:sp>
    </p:spTree>
    <p:extLst>
      <p:ext uri="{BB962C8B-B14F-4D97-AF65-F5344CB8AC3E}">
        <p14:creationId xmlns:p14="http://schemas.microsoft.com/office/powerpoint/2010/main" val="3117995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8000" b="-8000"/>
          </a:stretch>
        </a:blip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1CB576D-6AA1-FCA3-3418-D26EDF725155}"/>
              </a:ext>
            </a:extLst>
          </p:cNvPr>
          <p:cNvSpPr>
            <a:spLocks noGrp="1" noRot="1" noMove="1" noResize="1" noEditPoints="1" noAdjustHandles="1" noChangeArrowheads="1" noChangeShapeType="1"/>
          </p:cNvSpPr>
          <p:nvPr/>
        </p:nvSpPr>
        <p:spPr>
          <a:xfrm>
            <a:off x="0" y="0"/>
            <a:ext cx="12206391" cy="6859500"/>
          </a:xfrm>
          <a:prstGeom prst="rect">
            <a:avLst/>
          </a:prstGeom>
          <a:solidFill>
            <a:srgbClr val="08263F">
              <a:alpha val="9000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8" name="Picture 7" descr="A diagram of data collection&#10;&#10;Description automatically generated with low confidence">
            <a:extLst>
              <a:ext uri="{FF2B5EF4-FFF2-40B4-BE49-F238E27FC236}">
                <a16:creationId xmlns:a16="http://schemas.microsoft.com/office/drawing/2014/main" id="{FAFD28FD-F2B8-6D24-D8D6-C68B9378B5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151" y="510105"/>
            <a:ext cx="5421884" cy="5976703"/>
          </a:xfrm>
          <a:prstGeom prst="rect">
            <a:avLst/>
          </a:prstGeom>
        </p:spPr>
      </p:pic>
      <p:grpSp>
        <p:nvGrpSpPr>
          <p:cNvPr id="44" name="Group 43">
            <a:extLst>
              <a:ext uri="{FF2B5EF4-FFF2-40B4-BE49-F238E27FC236}">
                <a16:creationId xmlns:a16="http://schemas.microsoft.com/office/drawing/2014/main" id="{E79D8164-AF03-8B3C-5BB0-DA15CF2104FF}"/>
              </a:ext>
            </a:extLst>
          </p:cNvPr>
          <p:cNvGrpSpPr/>
          <p:nvPr/>
        </p:nvGrpSpPr>
        <p:grpSpPr>
          <a:xfrm>
            <a:off x="5552186" y="2674860"/>
            <a:ext cx="6531436" cy="1576638"/>
            <a:chOff x="5552766" y="2595301"/>
            <a:chExt cx="6531436" cy="1576638"/>
          </a:xfrm>
        </p:grpSpPr>
        <p:grpSp>
          <p:nvGrpSpPr>
            <p:cNvPr id="33" name="Group 32">
              <a:extLst>
                <a:ext uri="{FF2B5EF4-FFF2-40B4-BE49-F238E27FC236}">
                  <a16:creationId xmlns:a16="http://schemas.microsoft.com/office/drawing/2014/main" id="{D1FA7278-0CE7-702C-650B-F03FCA4A31FC}"/>
                </a:ext>
              </a:extLst>
            </p:cNvPr>
            <p:cNvGrpSpPr/>
            <p:nvPr/>
          </p:nvGrpSpPr>
          <p:grpSpPr>
            <a:xfrm>
              <a:off x="5552766" y="2595301"/>
              <a:ext cx="1312785" cy="1361195"/>
              <a:chOff x="5487325" y="2410635"/>
              <a:chExt cx="1312785" cy="1361195"/>
            </a:xfrm>
          </p:grpSpPr>
          <p:pic>
            <p:nvPicPr>
              <p:cNvPr id="22" name="Picture 21" descr="A picture containing screenshot, design&#10;&#10;Description automatically generated">
                <a:extLst>
                  <a:ext uri="{FF2B5EF4-FFF2-40B4-BE49-F238E27FC236}">
                    <a16:creationId xmlns:a16="http://schemas.microsoft.com/office/drawing/2014/main" id="{5D0A5474-D901-8923-03F4-DAACE0CF037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91806" y="2410635"/>
                <a:ext cx="1018363" cy="1018363"/>
              </a:xfrm>
              <a:prstGeom prst="rect">
                <a:avLst/>
              </a:prstGeom>
            </p:spPr>
          </p:pic>
          <p:sp>
            <p:nvSpPr>
              <p:cNvPr id="29" name="TextBox 28">
                <a:extLst>
                  <a:ext uri="{FF2B5EF4-FFF2-40B4-BE49-F238E27FC236}">
                    <a16:creationId xmlns:a16="http://schemas.microsoft.com/office/drawing/2014/main" id="{DE5EF7ED-DBCB-FEB3-AE3F-91F302BE52B9}"/>
                  </a:ext>
                </a:extLst>
              </p:cNvPr>
              <p:cNvSpPr txBox="1"/>
              <p:nvPr/>
            </p:nvSpPr>
            <p:spPr>
              <a:xfrm>
                <a:off x="5487325" y="3464053"/>
                <a:ext cx="1312785" cy="307777"/>
              </a:xfrm>
              <a:prstGeom prst="rect">
                <a:avLst/>
              </a:prstGeom>
              <a:noFill/>
            </p:spPr>
            <p:txBody>
              <a:bodyPr wrap="square" rtlCol="0">
                <a:spAutoFit/>
              </a:bodyPr>
              <a:lstStyle/>
              <a:p>
                <a:pPr algn="ctr"/>
                <a:r>
                  <a:rPr lang="en-US" sz="1400" dirty="0"/>
                  <a:t>IoT Sensors</a:t>
                </a:r>
              </a:p>
            </p:txBody>
          </p:sp>
        </p:grpSp>
        <p:grpSp>
          <p:nvGrpSpPr>
            <p:cNvPr id="34" name="Group 33">
              <a:extLst>
                <a:ext uri="{FF2B5EF4-FFF2-40B4-BE49-F238E27FC236}">
                  <a16:creationId xmlns:a16="http://schemas.microsoft.com/office/drawing/2014/main" id="{5A066975-7AC8-F6E4-38ED-93BF4838982A}"/>
                </a:ext>
              </a:extLst>
            </p:cNvPr>
            <p:cNvGrpSpPr/>
            <p:nvPr/>
          </p:nvGrpSpPr>
          <p:grpSpPr>
            <a:xfrm>
              <a:off x="7166761" y="2595301"/>
              <a:ext cx="1312785" cy="1576638"/>
              <a:chOff x="7143286" y="2410635"/>
              <a:chExt cx="1312785" cy="1576638"/>
            </a:xfrm>
          </p:grpSpPr>
          <p:pic>
            <p:nvPicPr>
              <p:cNvPr id="24" name="Picture 23" descr="A computer with social media icons&#10;&#10;Description automatically generated with low confidence">
                <a:extLst>
                  <a:ext uri="{FF2B5EF4-FFF2-40B4-BE49-F238E27FC236}">
                    <a16:creationId xmlns:a16="http://schemas.microsoft.com/office/drawing/2014/main" id="{747D2AB3-B037-9ECA-AEBF-C03A4AF47B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06525" y="2410635"/>
                <a:ext cx="1035799" cy="1035799"/>
              </a:xfrm>
              <a:prstGeom prst="rect">
                <a:avLst/>
              </a:prstGeom>
            </p:spPr>
          </p:pic>
          <p:sp>
            <p:nvSpPr>
              <p:cNvPr id="30" name="TextBox 29">
                <a:extLst>
                  <a:ext uri="{FF2B5EF4-FFF2-40B4-BE49-F238E27FC236}">
                    <a16:creationId xmlns:a16="http://schemas.microsoft.com/office/drawing/2014/main" id="{7835B2AF-C1AD-A698-B11D-C0BA154AD7F9}"/>
                  </a:ext>
                </a:extLst>
              </p:cNvPr>
              <p:cNvSpPr txBox="1"/>
              <p:nvPr/>
            </p:nvSpPr>
            <p:spPr>
              <a:xfrm>
                <a:off x="7143286" y="3464053"/>
                <a:ext cx="1312785" cy="523220"/>
              </a:xfrm>
              <a:prstGeom prst="rect">
                <a:avLst/>
              </a:prstGeom>
              <a:noFill/>
            </p:spPr>
            <p:txBody>
              <a:bodyPr wrap="square" rtlCol="0">
                <a:spAutoFit/>
              </a:bodyPr>
              <a:lstStyle/>
              <a:p>
                <a:pPr algn="ctr"/>
                <a:r>
                  <a:rPr lang="en-US" sz="1400" dirty="0"/>
                  <a:t>Social Media Tracking</a:t>
                </a:r>
              </a:p>
            </p:txBody>
          </p:sp>
        </p:grpSp>
        <p:grpSp>
          <p:nvGrpSpPr>
            <p:cNvPr id="35" name="Group 34">
              <a:extLst>
                <a:ext uri="{FF2B5EF4-FFF2-40B4-BE49-F238E27FC236}">
                  <a16:creationId xmlns:a16="http://schemas.microsoft.com/office/drawing/2014/main" id="{F03F5BD5-EB4D-890F-326E-0E85021D9DBB}"/>
                </a:ext>
              </a:extLst>
            </p:cNvPr>
            <p:cNvGrpSpPr/>
            <p:nvPr/>
          </p:nvGrpSpPr>
          <p:grpSpPr>
            <a:xfrm>
              <a:off x="8955970" y="2595301"/>
              <a:ext cx="1312785" cy="1384808"/>
              <a:chOff x="8969579" y="2387021"/>
              <a:chExt cx="1312785" cy="1384808"/>
            </a:xfrm>
          </p:grpSpPr>
          <p:pic>
            <p:nvPicPr>
              <p:cNvPr id="26" name="Picture 25" descr="A picture containing screenshot, colorfulness, design&#10;&#10;Description automatically generated">
                <a:extLst>
                  <a:ext uri="{FF2B5EF4-FFF2-40B4-BE49-F238E27FC236}">
                    <a16:creationId xmlns:a16="http://schemas.microsoft.com/office/drawing/2014/main" id="{C652D191-428A-C003-2433-30A46F490B6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10574" y="2387021"/>
                <a:ext cx="1030797" cy="1030797"/>
              </a:xfrm>
              <a:prstGeom prst="rect">
                <a:avLst/>
              </a:prstGeom>
            </p:spPr>
          </p:pic>
          <p:sp>
            <p:nvSpPr>
              <p:cNvPr id="31" name="TextBox 30">
                <a:extLst>
                  <a:ext uri="{FF2B5EF4-FFF2-40B4-BE49-F238E27FC236}">
                    <a16:creationId xmlns:a16="http://schemas.microsoft.com/office/drawing/2014/main" id="{5AB13BD0-2A37-D204-2519-B7E953F9C0AA}"/>
                  </a:ext>
                </a:extLst>
              </p:cNvPr>
              <p:cNvSpPr txBox="1"/>
              <p:nvPr/>
            </p:nvSpPr>
            <p:spPr>
              <a:xfrm>
                <a:off x="8969579" y="3464052"/>
                <a:ext cx="1312785" cy="307777"/>
              </a:xfrm>
              <a:prstGeom prst="rect">
                <a:avLst/>
              </a:prstGeom>
              <a:noFill/>
            </p:spPr>
            <p:txBody>
              <a:bodyPr wrap="square" rtlCol="0">
                <a:spAutoFit/>
              </a:bodyPr>
              <a:lstStyle/>
              <a:p>
                <a:pPr algn="ctr"/>
                <a:r>
                  <a:rPr lang="en-US" sz="1400" dirty="0"/>
                  <a:t>Surveys</a:t>
                </a:r>
              </a:p>
            </p:txBody>
          </p:sp>
        </p:grpSp>
        <p:grpSp>
          <p:nvGrpSpPr>
            <p:cNvPr id="36" name="Group 35">
              <a:extLst>
                <a:ext uri="{FF2B5EF4-FFF2-40B4-BE49-F238E27FC236}">
                  <a16:creationId xmlns:a16="http://schemas.microsoft.com/office/drawing/2014/main" id="{569DC4C0-3686-6733-F2F6-9B19714B417E}"/>
                </a:ext>
              </a:extLst>
            </p:cNvPr>
            <p:cNvGrpSpPr/>
            <p:nvPr/>
          </p:nvGrpSpPr>
          <p:grpSpPr>
            <a:xfrm>
              <a:off x="10771417" y="2601479"/>
              <a:ext cx="1312785" cy="1378630"/>
              <a:chOff x="10772397" y="2393199"/>
              <a:chExt cx="1312785" cy="1378630"/>
            </a:xfrm>
          </p:grpSpPr>
          <p:pic>
            <p:nvPicPr>
              <p:cNvPr id="28" name="Picture 27" descr="A picture containing graphics, screenshot, clipart, design&#10;&#10;Description automatically generated">
                <a:extLst>
                  <a:ext uri="{FF2B5EF4-FFF2-40B4-BE49-F238E27FC236}">
                    <a16:creationId xmlns:a16="http://schemas.microsoft.com/office/drawing/2014/main" id="{3E046A41-25B3-2E23-EE47-475B44DC2A1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932569" y="2393199"/>
                <a:ext cx="1035799" cy="1035799"/>
              </a:xfrm>
              <a:prstGeom prst="rect">
                <a:avLst/>
              </a:prstGeom>
            </p:spPr>
          </p:pic>
          <p:sp>
            <p:nvSpPr>
              <p:cNvPr id="32" name="TextBox 31">
                <a:extLst>
                  <a:ext uri="{FF2B5EF4-FFF2-40B4-BE49-F238E27FC236}">
                    <a16:creationId xmlns:a16="http://schemas.microsoft.com/office/drawing/2014/main" id="{A85A1AB5-D680-1D6B-8248-54DB18A288C9}"/>
                  </a:ext>
                </a:extLst>
              </p:cNvPr>
              <p:cNvSpPr txBox="1"/>
              <p:nvPr/>
            </p:nvSpPr>
            <p:spPr>
              <a:xfrm>
                <a:off x="10772397" y="3464052"/>
                <a:ext cx="1312785" cy="307777"/>
              </a:xfrm>
              <a:prstGeom prst="rect">
                <a:avLst/>
              </a:prstGeom>
              <a:noFill/>
            </p:spPr>
            <p:txBody>
              <a:bodyPr wrap="square" rtlCol="0">
                <a:spAutoFit/>
              </a:bodyPr>
              <a:lstStyle/>
              <a:p>
                <a:pPr algn="ctr"/>
                <a:r>
                  <a:rPr lang="en-US" sz="1400" dirty="0"/>
                  <a:t>Online Tracking</a:t>
                </a:r>
              </a:p>
            </p:txBody>
          </p:sp>
        </p:grpSp>
      </p:grpSp>
      <p:grpSp>
        <p:nvGrpSpPr>
          <p:cNvPr id="43" name="Group 42">
            <a:extLst>
              <a:ext uri="{FF2B5EF4-FFF2-40B4-BE49-F238E27FC236}">
                <a16:creationId xmlns:a16="http://schemas.microsoft.com/office/drawing/2014/main" id="{BB63EF34-D195-7C3F-B706-F0210EB3C266}"/>
              </a:ext>
            </a:extLst>
          </p:cNvPr>
          <p:cNvGrpSpPr/>
          <p:nvPr/>
        </p:nvGrpSpPr>
        <p:grpSpPr>
          <a:xfrm>
            <a:off x="4928889" y="5108686"/>
            <a:ext cx="1548276" cy="1227302"/>
            <a:chOff x="9528073" y="4492982"/>
            <a:chExt cx="1925974" cy="1526699"/>
          </a:xfrm>
        </p:grpSpPr>
        <p:pic>
          <p:nvPicPr>
            <p:cNvPr id="38" name="Picture 37" descr="A blue circular object with a green shield and a check mark&#10;&#10;Description automatically generated with low confidence">
              <a:extLst>
                <a:ext uri="{FF2B5EF4-FFF2-40B4-BE49-F238E27FC236}">
                  <a16:creationId xmlns:a16="http://schemas.microsoft.com/office/drawing/2014/main" id="{B11EF31B-9488-23DB-043F-D479EBCD04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528073" y="4492982"/>
              <a:ext cx="1208856" cy="1208856"/>
            </a:xfrm>
            <a:prstGeom prst="rect">
              <a:avLst/>
            </a:prstGeom>
          </p:spPr>
        </p:pic>
        <p:pic>
          <p:nvPicPr>
            <p:cNvPr id="40" name="Picture 39" descr="A computer server with a shield and a check mark&#10;&#10;Description automatically generated with low confidence">
              <a:extLst>
                <a:ext uri="{FF2B5EF4-FFF2-40B4-BE49-F238E27FC236}">
                  <a16:creationId xmlns:a16="http://schemas.microsoft.com/office/drawing/2014/main" id="{B2A23F69-6E32-D9AB-4F25-C1EDE1CD673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234614" y="4800248"/>
              <a:ext cx="1219433" cy="1219433"/>
            </a:xfrm>
            <a:prstGeom prst="rect">
              <a:avLst/>
            </a:prstGeom>
          </p:spPr>
        </p:pic>
      </p:grpSp>
      <p:pic>
        <p:nvPicPr>
          <p:cNvPr id="42" name="Picture 41" descr="A computer with a magnifying glass and check mark&#10;&#10;Description automatically generated with medium confidence">
            <a:extLst>
              <a:ext uri="{FF2B5EF4-FFF2-40B4-BE49-F238E27FC236}">
                <a16:creationId xmlns:a16="http://schemas.microsoft.com/office/drawing/2014/main" id="{1D945B45-C597-0D08-63AF-0F49DF29DED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646253" y="4994351"/>
            <a:ext cx="1200459" cy="1200459"/>
          </a:xfrm>
          <a:prstGeom prst="rect">
            <a:avLst/>
          </a:prstGeom>
        </p:spPr>
      </p:pic>
      <p:grpSp>
        <p:nvGrpSpPr>
          <p:cNvPr id="49" name="Group 48">
            <a:extLst>
              <a:ext uri="{FF2B5EF4-FFF2-40B4-BE49-F238E27FC236}">
                <a16:creationId xmlns:a16="http://schemas.microsoft.com/office/drawing/2014/main" id="{CD702D22-250E-CAB3-8314-80DB8C43F5CF}"/>
              </a:ext>
            </a:extLst>
          </p:cNvPr>
          <p:cNvGrpSpPr/>
          <p:nvPr/>
        </p:nvGrpSpPr>
        <p:grpSpPr>
          <a:xfrm>
            <a:off x="4450081" y="221167"/>
            <a:ext cx="7676768" cy="2043108"/>
            <a:chOff x="4590185" y="180421"/>
            <a:chExt cx="7676768" cy="2043108"/>
          </a:xfrm>
        </p:grpSpPr>
        <p:pic>
          <p:nvPicPr>
            <p:cNvPr id="10" name="Picture 9" descr="A picture containing graphics, screenshot, design, creativity&#10;&#10;Description automatically generated">
              <a:extLst>
                <a:ext uri="{FF2B5EF4-FFF2-40B4-BE49-F238E27FC236}">
                  <a16:creationId xmlns:a16="http://schemas.microsoft.com/office/drawing/2014/main" id="{6D52D4F1-8F4A-FAD0-4F52-EEDF0054879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22597" y="198522"/>
              <a:ext cx="904335" cy="904335"/>
            </a:xfrm>
            <a:prstGeom prst="rect">
              <a:avLst/>
            </a:prstGeom>
          </p:spPr>
        </p:pic>
        <p:pic>
          <p:nvPicPr>
            <p:cNvPr id="12" name="Picture 11" descr="A magnifying glass with a fingerprint&#10;&#10;Description automatically generated">
              <a:extLst>
                <a:ext uri="{FF2B5EF4-FFF2-40B4-BE49-F238E27FC236}">
                  <a16:creationId xmlns:a16="http://schemas.microsoft.com/office/drawing/2014/main" id="{2685DBAF-8B08-8455-ADC7-BA35E9E19E3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26669" y="198521"/>
              <a:ext cx="904335" cy="904335"/>
            </a:xfrm>
            <a:prstGeom prst="rect">
              <a:avLst/>
            </a:prstGeom>
          </p:spPr>
        </p:pic>
        <p:sp>
          <p:nvSpPr>
            <p:cNvPr id="17" name="TextBox 16">
              <a:extLst>
                <a:ext uri="{FF2B5EF4-FFF2-40B4-BE49-F238E27FC236}">
                  <a16:creationId xmlns:a16="http://schemas.microsoft.com/office/drawing/2014/main" id="{EA2DAB1C-1511-7A82-D286-9173F072EC32}"/>
                </a:ext>
              </a:extLst>
            </p:cNvPr>
            <p:cNvSpPr txBox="1"/>
            <p:nvPr/>
          </p:nvSpPr>
          <p:spPr>
            <a:xfrm>
              <a:off x="4590185" y="1094917"/>
              <a:ext cx="1737966" cy="954107"/>
            </a:xfrm>
            <a:prstGeom prst="rect">
              <a:avLst/>
            </a:prstGeom>
            <a:noFill/>
          </p:spPr>
          <p:txBody>
            <a:bodyPr wrap="square" rtlCol="0">
              <a:spAutoFit/>
            </a:bodyPr>
            <a:lstStyle/>
            <a:p>
              <a:r>
                <a:rPr lang="en-US" sz="1400" dirty="0"/>
                <a:t>Agriculture</a:t>
              </a:r>
            </a:p>
            <a:p>
              <a:pPr marL="285750" indent="-285750">
                <a:buFont typeface="Arial" panose="020B0604020202020204" pitchFamily="34" charset="0"/>
                <a:buChar char="•"/>
              </a:pPr>
              <a:r>
                <a:rPr lang="en-US" sz="1400" dirty="0"/>
                <a:t>Rainfall  data</a:t>
              </a:r>
            </a:p>
            <a:p>
              <a:pPr marL="285750" indent="-285750">
                <a:buFont typeface="Arial" panose="020B0604020202020204" pitchFamily="34" charset="0"/>
                <a:buChar char="•"/>
              </a:pPr>
              <a:r>
                <a:rPr lang="en-US" sz="1400" dirty="0"/>
                <a:t>Temperature data</a:t>
              </a:r>
              <a:r>
                <a:rPr lang="en-IN" sz="1400" dirty="0"/>
                <a:t> etc.</a:t>
              </a:r>
              <a:endParaRPr lang="en-US" sz="1400" dirty="0"/>
            </a:p>
          </p:txBody>
        </p:sp>
        <p:sp>
          <p:nvSpPr>
            <p:cNvPr id="18" name="TextBox 17">
              <a:extLst>
                <a:ext uri="{FF2B5EF4-FFF2-40B4-BE49-F238E27FC236}">
                  <a16:creationId xmlns:a16="http://schemas.microsoft.com/office/drawing/2014/main" id="{4CA82A75-CC47-57A6-EBC9-A6F112EB9029}"/>
                </a:ext>
              </a:extLst>
            </p:cNvPr>
            <p:cNvSpPr txBox="1"/>
            <p:nvPr/>
          </p:nvSpPr>
          <p:spPr>
            <a:xfrm>
              <a:off x="6424403" y="1094916"/>
              <a:ext cx="1467149" cy="954107"/>
            </a:xfrm>
            <a:prstGeom prst="rect">
              <a:avLst/>
            </a:prstGeom>
            <a:noFill/>
          </p:spPr>
          <p:txBody>
            <a:bodyPr wrap="square" rtlCol="0">
              <a:spAutoFit/>
            </a:bodyPr>
            <a:lstStyle/>
            <a:p>
              <a:r>
                <a:rPr lang="en-US" sz="1400" dirty="0"/>
                <a:t>Crime</a:t>
              </a:r>
            </a:p>
            <a:p>
              <a:pPr marL="171450" indent="-171450">
                <a:buFont typeface="Arial" panose="020B0604020202020204" pitchFamily="34" charset="0"/>
                <a:buChar char="•"/>
              </a:pPr>
              <a:r>
                <a:rPr lang="en-US" sz="1400" dirty="0" err="1"/>
                <a:t>cctv</a:t>
              </a:r>
              <a:r>
                <a:rPr lang="en-US" sz="1400" dirty="0"/>
                <a:t> images &amp; videos</a:t>
              </a:r>
            </a:p>
            <a:p>
              <a:pPr marL="171450" indent="-171450">
                <a:buFont typeface="Arial" panose="020B0604020202020204" pitchFamily="34" charset="0"/>
                <a:buChar char="•"/>
              </a:pPr>
              <a:r>
                <a:rPr lang="en-US" sz="1400" dirty="0"/>
                <a:t>Forensic data</a:t>
              </a:r>
              <a:endParaRPr lang="en-IN" sz="1400" dirty="0"/>
            </a:p>
          </p:txBody>
        </p:sp>
        <p:pic>
          <p:nvPicPr>
            <p:cNvPr id="45" name="Picture 44" descr="A picture containing clipart, cartoon, graphics, design&#10;&#10;Description automatically generated">
              <a:extLst>
                <a:ext uri="{FF2B5EF4-FFF2-40B4-BE49-F238E27FC236}">
                  <a16:creationId xmlns:a16="http://schemas.microsoft.com/office/drawing/2014/main" id="{93141D95-DBB9-2225-36E8-DFDEB5B59F7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8623738" y="180421"/>
              <a:ext cx="904335" cy="904335"/>
            </a:xfrm>
            <a:prstGeom prst="rect">
              <a:avLst/>
            </a:prstGeom>
          </p:spPr>
        </p:pic>
        <p:pic>
          <p:nvPicPr>
            <p:cNvPr id="46" name="Picture 45" descr="A blue suitcase with a white cross on it&#10;&#10;Description automatically generated with medium confidence">
              <a:extLst>
                <a:ext uri="{FF2B5EF4-FFF2-40B4-BE49-F238E27FC236}">
                  <a16:creationId xmlns:a16="http://schemas.microsoft.com/office/drawing/2014/main" id="{1DFECF86-A333-1C51-1830-B615C71DAB7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0571850" y="188361"/>
              <a:ext cx="904336" cy="904336"/>
            </a:xfrm>
            <a:prstGeom prst="rect">
              <a:avLst/>
            </a:prstGeom>
          </p:spPr>
        </p:pic>
        <p:sp>
          <p:nvSpPr>
            <p:cNvPr id="47" name="TextBox 46">
              <a:extLst>
                <a:ext uri="{FF2B5EF4-FFF2-40B4-BE49-F238E27FC236}">
                  <a16:creationId xmlns:a16="http://schemas.microsoft.com/office/drawing/2014/main" id="{7B8B8454-E2C8-894D-5FBD-B7A79F8348BB}"/>
                </a:ext>
              </a:extLst>
            </p:cNvPr>
            <p:cNvSpPr txBox="1"/>
            <p:nvPr/>
          </p:nvSpPr>
          <p:spPr>
            <a:xfrm>
              <a:off x="8293818" y="1084756"/>
              <a:ext cx="1774779" cy="738664"/>
            </a:xfrm>
            <a:prstGeom prst="rect">
              <a:avLst/>
            </a:prstGeom>
            <a:noFill/>
          </p:spPr>
          <p:txBody>
            <a:bodyPr wrap="square" rtlCol="0">
              <a:spAutoFit/>
            </a:bodyPr>
            <a:lstStyle/>
            <a:p>
              <a:r>
                <a:rPr lang="en-US" sz="1400" dirty="0"/>
                <a:t>Education</a:t>
              </a:r>
            </a:p>
            <a:p>
              <a:pPr marL="171450" indent="-171450">
                <a:buFont typeface="Arial" panose="020B0604020202020204" pitchFamily="34" charset="0"/>
                <a:buChar char="•"/>
              </a:pPr>
              <a:r>
                <a:rPr lang="en-US" sz="1400" dirty="0"/>
                <a:t>Administrative data</a:t>
              </a:r>
            </a:p>
            <a:p>
              <a:pPr marL="171450" indent="-171450">
                <a:buFont typeface="Arial" panose="020B0604020202020204" pitchFamily="34" charset="0"/>
                <a:buChar char="•"/>
              </a:pPr>
              <a:r>
                <a:rPr lang="en-US" sz="1400" dirty="0"/>
                <a:t>Performance data</a:t>
              </a:r>
              <a:endParaRPr lang="en-IN" sz="1400" dirty="0"/>
            </a:p>
          </p:txBody>
        </p:sp>
        <p:sp>
          <p:nvSpPr>
            <p:cNvPr id="48" name="TextBox 47">
              <a:extLst>
                <a:ext uri="{FF2B5EF4-FFF2-40B4-BE49-F238E27FC236}">
                  <a16:creationId xmlns:a16="http://schemas.microsoft.com/office/drawing/2014/main" id="{821EAA19-AB5D-045B-E43E-2EF0A66DC3B1}"/>
                </a:ext>
              </a:extLst>
            </p:cNvPr>
            <p:cNvSpPr txBox="1"/>
            <p:nvPr/>
          </p:nvSpPr>
          <p:spPr>
            <a:xfrm>
              <a:off x="10359967" y="1084756"/>
              <a:ext cx="1906986" cy="1138773"/>
            </a:xfrm>
            <a:prstGeom prst="rect">
              <a:avLst/>
            </a:prstGeom>
            <a:noFill/>
          </p:spPr>
          <p:txBody>
            <a:bodyPr wrap="square" rtlCol="0">
              <a:spAutoFit/>
            </a:bodyPr>
            <a:lstStyle/>
            <a:p>
              <a:r>
                <a:rPr lang="en-US" sz="1400" dirty="0"/>
                <a:t>Healthcare</a:t>
              </a:r>
            </a:p>
            <a:p>
              <a:pPr marL="171450" indent="-171450">
                <a:buFont typeface="Arial" panose="020B0604020202020204" pitchFamily="34" charset="0"/>
                <a:buChar char="•"/>
              </a:pPr>
              <a:r>
                <a:rPr lang="en-US" sz="1400" dirty="0"/>
                <a:t>Billing and claims record</a:t>
              </a:r>
            </a:p>
            <a:p>
              <a:pPr marL="171450" indent="-171450">
                <a:buFont typeface="Arial" panose="020B0604020202020204" pitchFamily="34" charset="0"/>
                <a:buChar char="•"/>
              </a:pPr>
              <a:r>
                <a:rPr lang="en-US" sz="1400" dirty="0"/>
                <a:t>Clinical trials data</a:t>
              </a:r>
            </a:p>
            <a:p>
              <a:pPr marL="171450" indent="-171450">
                <a:buFont typeface="Arial" panose="020B0604020202020204" pitchFamily="34" charset="0"/>
                <a:buChar char="•"/>
              </a:pPr>
              <a:endParaRPr lang="en-IN" sz="1200" dirty="0"/>
            </a:p>
          </p:txBody>
        </p:sp>
      </p:grpSp>
      <p:sp>
        <p:nvSpPr>
          <p:cNvPr id="50" name="TextBox 49">
            <a:extLst>
              <a:ext uri="{FF2B5EF4-FFF2-40B4-BE49-F238E27FC236}">
                <a16:creationId xmlns:a16="http://schemas.microsoft.com/office/drawing/2014/main" id="{F74425DC-E0DE-184E-0446-A3CCCB1E78F3}"/>
              </a:ext>
            </a:extLst>
          </p:cNvPr>
          <p:cNvSpPr txBox="1"/>
          <p:nvPr/>
        </p:nvSpPr>
        <p:spPr>
          <a:xfrm>
            <a:off x="4974871" y="6229326"/>
            <a:ext cx="1711694" cy="307777"/>
          </a:xfrm>
          <a:prstGeom prst="rect">
            <a:avLst/>
          </a:prstGeom>
          <a:noFill/>
        </p:spPr>
        <p:txBody>
          <a:bodyPr wrap="square" rtlCol="0">
            <a:spAutoFit/>
          </a:bodyPr>
          <a:lstStyle/>
          <a:p>
            <a:r>
              <a:rPr lang="en-US" sz="1400" dirty="0"/>
              <a:t>Verify data source</a:t>
            </a:r>
          </a:p>
        </p:txBody>
      </p:sp>
      <p:sp>
        <p:nvSpPr>
          <p:cNvPr id="51" name="TextBox 50">
            <a:extLst>
              <a:ext uri="{FF2B5EF4-FFF2-40B4-BE49-F238E27FC236}">
                <a16:creationId xmlns:a16="http://schemas.microsoft.com/office/drawing/2014/main" id="{787A6C88-F799-6630-9C5C-F30BEC4DE315}"/>
              </a:ext>
            </a:extLst>
          </p:cNvPr>
          <p:cNvSpPr txBox="1"/>
          <p:nvPr/>
        </p:nvSpPr>
        <p:spPr>
          <a:xfrm>
            <a:off x="7590089" y="6247019"/>
            <a:ext cx="2338404" cy="307777"/>
          </a:xfrm>
          <a:prstGeom prst="rect">
            <a:avLst/>
          </a:prstGeom>
          <a:noFill/>
        </p:spPr>
        <p:txBody>
          <a:bodyPr wrap="square" rtlCol="0">
            <a:spAutoFit/>
          </a:bodyPr>
          <a:lstStyle/>
          <a:p>
            <a:r>
              <a:rPr lang="en-US" sz="1400" dirty="0"/>
              <a:t>Check validity and reliability</a:t>
            </a:r>
          </a:p>
        </p:txBody>
      </p:sp>
    </p:spTree>
    <p:extLst>
      <p:ext uri="{BB962C8B-B14F-4D97-AF65-F5344CB8AC3E}">
        <p14:creationId xmlns:p14="http://schemas.microsoft.com/office/powerpoint/2010/main" val="3786202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AF6706C-CF07-43A1-BCC4-CBA5D33820D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4" name="Title 1">
            <a:extLst>
              <a:ext uri="{FF2B5EF4-FFF2-40B4-BE49-F238E27FC236}">
                <a16:creationId xmlns:a16="http://schemas.microsoft.com/office/drawing/2014/main" id="{64E35356-0D52-4C78-B53C-9F7E929828B2}"/>
              </a:ext>
            </a:extLst>
          </p:cNvPr>
          <p:cNvSpPr txBox="1">
            <a:spLocks/>
          </p:cNvSpPr>
          <p:nvPr/>
        </p:nvSpPr>
        <p:spPr>
          <a:xfrm>
            <a:off x="8180983" y="639097"/>
            <a:ext cx="3352256" cy="3746634"/>
          </a:xfrm>
          <a:prstGeom prst="rect">
            <a:avLst/>
          </a:prstGeom>
        </p:spPr>
        <p:txBody>
          <a:bodyPr vert="horz" lIns="91440" tIns="45720" rIns="91440" bIns="45720" rtlCol="0" anchor="b">
            <a:normAutofit/>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spcAft>
                <a:spcPts val="600"/>
              </a:spcAft>
            </a:pPr>
            <a:r>
              <a:rPr lang="en-US" sz="4800" b="1" dirty="0"/>
              <a:t>2. DATA PRE-PROCESSING</a:t>
            </a:r>
          </a:p>
        </p:txBody>
      </p:sp>
      <p:pic>
        <p:nvPicPr>
          <p:cNvPr id="6" name="Picture 5" descr="A picture containing cartoon, animated cartoon, screenshot, clipart&#10;&#10;Description automatically generated">
            <a:extLst>
              <a:ext uri="{FF2B5EF4-FFF2-40B4-BE49-F238E27FC236}">
                <a16:creationId xmlns:a16="http://schemas.microsoft.com/office/drawing/2014/main" id="{78F7609E-ED9A-FB04-2EC4-9572BC817AA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955" y="639098"/>
            <a:ext cx="6005074" cy="5584720"/>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78839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F6006D1-808F-1BE8-FB02-2CA7F02A162E}"/>
              </a:ext>
            </a:extLst>
          </p:cNvPr>
          <p:cNvSpPr>
            <a:spLocks noGrp="1" noRot="1" noMove="1" noResize="1" noEditPoints="1" noAdjustHandles="1" noChangeArrowheads="1" noChangeShapeType="1"/>
          </p:cNvSpPr>
          <p:nvPr/>
        </p:nvSpPr>
        <p:spPr>
          <a:xfrm>
            <a:off x="0" y="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33278C4-E590-4702-994C-03F0E7D1B1D9}"/>
              </a:ext>
            </a:extLst>
          </p:cNvPr>
          <p:cNvSpPr txBox="1"/>
          <p:nvPr/>
        </p:nvSpPr>
        <p:spPr>
          <a:xfrm>
            <a:off x="680720" y="882809"/>
            <a:ext cx="4267200" cy="523220"/>
          </a:xfrm>
          <a:prstGeom prst="rect">
            <a:avLst/>
          </a:prstGeom>
          <a:noFill/>
        </p:spPr>
        <p:txBody>
          <a:bodyPr wrap="square" rtlCol="0">
            <a:spAutoFit/>
          </a:bodyPr>
          <a:lstStyle/>
          <a:p>
            <a:r>
              <a:rPr lang="en-IN" sz="2800" dirty="0"/>
              <a:t>1. Impute Missing Values :</a:t>
            </a:r>
          </a:p>
        </p:txBody>
      </p:sp>
      <p:sp>
        <p:nvSpPr>
          <p:cNvPr id="9" name="TextBox 8">
            <a:extLst>
              <a:ext uri="{FF2B5EF4-FFF2-40B4-BE49-F238E27FC236}">
                <a16:creationId xmlns:a16="http://schemas.microsoft.com/office/drawing/2014/main" id="{885B09F2-E78E-A934-7CE6-C04A4706EE1C}"/>
              </a:ext>
            </a:extLst>
          </p:cNvPr>
          <p:cNvSpPr txBox="1"/>
          <p:nvPr/>
        </p:nvSpPr>
        <p:spPr>
          <a:xfrm>
            <a:off x="680720" y="4759474"/>
            <a:ext cx="4267200" cy="954107"/>
          </a:xfrm>
          <a:prstGeom prst="rect">
            <a:avLst/>
          </a:prstGeom>
          <a:noFill/>
        </p:spPr>
        <p:txBody>
          <a:bodyPr wrap="square" rtlCol="0">
            <a:spAutoFit/>
          </a:bodyPr>
          <a:lstStyle/>
          <a:p>
            <a:r>
              <a:rPr lang="en-IN" sz="2800" dirty="0"/>
              <a:t>Tools:</a:t>
            </a:r>
          </a:p>
          <a:p>
            <a:r>
              <a:rPr lang="en-IN" sz="2800" dirty="0"/>
              <a:t>R, Python pandas etc</a:t>
            </a:r>
          </a:p>
        </p:txBody>
      </p:sp>
      <p:pic>
        <p:nvPicPr>
          <p:cNvPr id="7" name="Picture 6" descr="A screenshot of a spreadsheet&#10;&#10;Description automatically generated with medium confidence">
            <a:extLst>
              <a:ext uri="{FF2B5EF4-FFF2-40B4-BE49-F238E27FC236}">
                <a16:creationId xmlns:a16="http://schemas.microsoft.com/office/drawing/2014/main" id="{D089977C-A138-9275-C14A-F219418A0695}"/>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3204844" y="1728763"/>
            <a:ext cx="5324475" cy="2619375"/>
          </a:xfrm>
          <a:prstGeom prst="rect">
            <a:avLst/>
          </a:prstGeom>
        </p:spPr>
      </p:pic>
      <p:sp>
        <p:nvSpPr>
          <p:cNvPr id="2" name="TextBox 1">
            <a:extLst>
              <a:ext uri="{FF2B5EF4-FFF2-40B4-BE49-F238E27FC236}">
                <a16:creationId xmlns:a16="http://schemas.microsoft.com/office/drawing/2014/main" id="{A5863124-9D6D-5175-5DDB-E02192123230}"/>
              </a:ext>
            </a:extLst>
          </p:cNvPr>
          <p:cNvSpPr txBox="1"/>
          <p:nvPr/>
        </p:nvSpPr>
        <p:spPr>
          <a:xfrm>
            <a:off x="3204844" y="4348138"/>
            <a:ext cx="825980" cy="307777"/>
          </a:xfrm>
          <a:prstGeom prst="rect">
            <a:avLst/>
          </a:prstGeom>
          <a:noFill/>
        </p:spPr>
        <p:txBody>
          <a:bodyPr wrap="square" rtlCol="0">
            <a:spAutoFit/>
          </a:bodyPr>
          <a:lstStyle/>
          <a:p>
            <a:r>
              <a:rPr lang="en-IN" sz="1400" dirty="0"/>
              <a:t>Figure 1</a:t>
            </a:r>
          </a:p>
        </p:txBody>
      </p:sp>
    </p:spTree>
    <p:extLst>
      <p:ext uri="{BB962C8B-B14F-4D97-AF65-F5344CB8AC3E}">
        <p14:creationId xmlns:p14="http://schemas.microsoft.com/office/powerpoint/2010/main" val="11930528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FA28873-2D44-2CEF-C5E0-24CD28A1FD51}"/>
              </a:ext>
            </a:extLst>
          </p:cNvPr>
          <p:cNvSpPr>
            <a:spLocks noGrp="1" noRot="1" noMove="1" noResize="1" noEditPoints="1" noAdjustHandles="1" noChangeArrowheads="1" noChangeShapeType="1"/>
          </p:cNvSpPr>
          <p:nvPr/>
        </p:nvSpPr>
        <p:spPr>
          <a:xfrm>
            <a:off x="0" y="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171FFF1A-D493-76E0-C05F-9C51853DDD72}"/>
              </a:ext>
            </a:extLst>
          </p:cNvPr>
          <p:cNvSpPr txBox="1"/>
          <p:nvPr/>
        </p:nvSpPr>
        <p:spPr>
          <a:xfrm>
            <a:off x="993291" y="1002643"/>
            <a:ext cx="4267200" cy="523220"/>
          </a:xfrm>
          <a:prstGeom prst="rect">
            <a:avLst/>
          </a:prstGeom>
          <a:noFill/>
        </p:spPr>
        <p:txBody>
          <a:bodyPr wrap="square" rtlCol="0">
            <a:spAutoFit/>
          </a:bodyPr>
          <a:lstStyle/>
          <a:p>
            <a:r>
              <a:rPr lang="en-IN" sz="2800" dirty="0"/>
              <a:t>2. Handle Outliers:</a:t>
            </a:r>
          </a:p>
        </p:txBody>
      </p:sp>
      <p:pic>
        <p:nvPicPr>
          <p:cNvPr id="5" name="Picture 4" descr="A picture containing text, screenshot, line, diagram&#10;&#10;Description automatically generated">
            <a:extLst>
              <a:ext uri="{FF2B5EF4-FFF2-40B4-BE49-F238E27FC236}">
                <a16:creationId xmlns:a16="http://schemas.microsoft.com/office/drawing/2014/main" id="{A46632FC-D55A-460A-F65C-C54349B4D3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3352" y="2158672"/>
            <a:ext cx="4335357" cy="2163172"/>
          </a:xfrm>
          <a:prstGeom prst="rect">
            <a:avLst/>
          </a:prstGeom>
        </p:spPr>
      </p:pic>
      <p:pic>
        <p:nvPicPr>
          <p:cNvPr id="7" name="Picture 6" descr="A diagram of a normal distribution&#10;&#10;Description automatically generated with low confidence">
            <a:extLst>
              <a:ext uri="{FF2B5EF4-FFF2-40B4-BE49-F238E27FC236}">
                <a16:creationId xmlns:a16="http://schemas.microsoft.com/office/drawing/2014/main" id="{8187E12A-B7CC-7337-7425-1EF19F38C5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4771" y="2155224"/>
            <a:ext cx="3325952" cy="2166620"/>
          </a:xfrm>
          <a:prstGeom prst="rect">
            <a:avLst/>
          </a:prstGeom>
        </p:spPr>
      </p:pic>
      <p:sp>
        <p:nvSpPr>
          <p:cNvPr id="8" name="TextBox 7">
            <a:extLst>
              <a:ext uri="{FF2B5EF4-FFF2-40B4-BE49-F238E27FC236}">
                <a16:creationId xmlns:a16="http://schemas.microsoft.com/office/drawing/2014/main" id="{933DEA2E-B7B8-2FB3-1CEC-23EE5D4602BD}"/>
              </a:ext>
            </a:extLst>
          </p:cNvPr>
          <p:cNvSpPr txBox="1"/>
          <p:nvPr/>
        </p:nvSpPr>
        <p:spPr>
          <a:xfrm>
            <a:off x="993291" y="2720872"/>
            <a:ext cx="2367280" cy="523220"/>
          </a:xfrm>
          <a:prstGeom prst="rect">
            <a:avLst/>
          </a:prstGeom>
          <a:noFill/>
        </p:spPr>
        <p:txBody>
          <a:bodyPr wrap="square" rtlCol="0">
            <a:spAutoFit/>
          </a:bodyPr>
          <a:lstStyle/>
          <a:p>
            <a:r>
              <a:rPr lang="en-IN" sz="2800" dirty="0"/>
              <a:t>Detect: </a:t>
            </a:r>
          </a:p>
        </p:txBody>
      </p:sp>
      <p:grpSp>
        <p:nvGrpSpPr>
          <p:cNvPr id="4" name="Group 3">
            <a:extLst>
              <a:ext uri="{FF2B5EF4-FFF2-40B4-BE49-F238E27FC236}">
                <a16:creationId xmlns:a16="http://schemas.microsoft.com/office/drawing/2014/main" id="{41F122C9-E6E2-8E42-019C-15A7E8F41F20}"/>
              </a:ext>
            </a:extLst>
          </p:cNvPr>
          <p:cNvGrpSpPr/>
          <p:nvPr/>
        </p:nvGrpSpPr>
        <p:grpSpPr>
          <a:xfrm>
            <a:off x="993291" y="4976389"/>
            <a:ext cx="10205417" cy="937348"/>
            <a:chOff x="993291" y="4607797"/>
            <a:chExt cx="10205417" cy="937348"/>
          </a:xfrm>
        </p:grpSpPr>
        <p:sp>
          <p:nvSpPr>
            <p:cNvPr id="9" name="TextBox 8">
              <a:extLst>
                <a:ext uri="{FF2B5EF4-FFF2-40B4-BE49-F238E27FC236}">
                  <a16:creationId xmlns:a16="http://schemas.microsoft.com/office/drawing/2014/main" id="{07A94337-CDB6-4C0D-6F6A-C0E19007026A}"/>
                </a:ext>
              </a:extLst>
            </p:cNvPr>
            <p:cNvSpPr txBox="1"/>
            <p:nvPr/>
          </p:nvSpPr>
          <p:spPr>
            <a:xfrm>
              <a:off x="993291" y="4714148"/>
              <a:ext cx="1417018" cy="523220"/>
            </a:xfrm>
            <a:prstGeom prst="rect">
              <a:avLst/>
            </a:prstGeom>
            <a:noFill/>
          </p:spPr>
          <p:txBody>
            <a:bodyPr wrap="square" rtlCol="0">
              <a:spAutoFit/>
            </a:bodyPr>
            <a:lstStyle/>
            <a:p>
              <a:r>
                <a:rPr lang="en-IN" sz="2800" dirty="0"/>
                <a:t>Handle: </a:t>
              </a:r>
            </a:p>
          </p:txBody>
        </p:sp>
        <p:sp>
          <p:nvSpPr>
            <p:cNvPr id="10" name="TextBox 9">
              <a:extLst>
                <a:ext uri="{FF2B5EF4-FFF2-40B4-BE49-F238E27FC236}">
                  <a16:creationId xmlns:a16="http://schemas.microsoft.com/office/drawing/2014/main" id="{63A08A71-50E6-A017-234F-6F01CCD16C09}"/>
                </a:ext>
              </a:extLst>
            </p:cNvPr>
            <p:cNvSpPr txBox="1"/>
            <p:nvPr/>
          </p:nvSpPr>
          <p:spPr>
            <a:xfrm>
              <a:off x="2674771" y="4607797"/>
              <a:ext cx="3325952" cy="830997"/>
            </a:xfrm>
            <a:prstGeom prst="rect">
              <a:avLst/>
            </a:prstGeom>
            <a:noFill/>
          </p:spPr>
          <p:txBody>
            <a:bodyPr wrap="square" rtlCol="0">
              <a:spAutoFit/>
            </a:bodyPr>
            <a:lstStyle/>
            <a:p>
              <a:r>
                <a:rPr lang="en-IN" sz="2400" dirty="0"/>
                <a:t>Quantile based flooring or capping / Remove</a:t>
              </a:r>
            </a:p>
          </p:txBody>
        </p:sp>
        <p:sp>
          <p:nvSpPr>
            <p:cNvPr id="11" name="TextBox 10">
              <a:extLst>
                <a:ext uri="{FF2B5EF4-FFF2-40B4-BE49-F238E27FC236}">
                  <a16:creationId xmlns:a16="http://schemas.microsoft.com/office/drawing/2014/main" id="{94651E6C-455D-4DB8-0892-0A2ADE994859}"/>
                </a:ext>
              </a:extLst>
            </p:cNvPr>
            <p:cNvSpPr txBox="1"/>
            <p:nvPr/>
          </p:nvSpPr>
          <p:spPr>
            <a:xfrm>
              <a:off x="6863351" y="4714148"/>
              <a:ext cx="4335357" cy="830997"/>
            </a:xfrm>
            <a:prstGeom prst="rect">
              <a:avLst/>
            </a:prstGeom>
            <a:noFill/>
          </p:spPr>
          <p:txBody>
            <a:bodyPr wrap="square" rtlCol="0">
              <a:spAutoFit/>
            </a:bodyPr>
            <a:lstStyle/>
            <a:p>
              <a:r>
                <a:rPr lang="en-IN" sz="2400" dirty="0"/>
                <a:t>Mean or Median imputation / Remove</a:t>
              </a:r>
            </a:p>
          </p:txBody>
        </p:sp>
      </p:grpSp>
      <p:sp>
        <p:nvSpPr>
          <p:cNvPr id="6" name="TextBox 5">
            <a:extLst>
              <a:ext uri="{FF2B5EF4-FFF2-40B4-BE49-F238E27FC236}">
                <a16:creationId xmlns:a16="http://schemas.microsoft.com/office/drawing/2014/main" id="{1B9F33F3-3D87-CD4D-4098-8C95F073CCE9}"/>
              </a:ext>
            </a:extLst>
          </p:cNvPr>
          <p:cNvSpPr txBox="1"/>
          <p:nvPr/>
        </p:nvSpPr>
        <p:spPr>
          <a:xfrm>
            <a:off x="2585359" y="4341339"/>
            <a:ext cx="825980" cy="307777"/>
          </a:xfrm>
          <a:prstGeom prst="rect">
            <a:avLst/>
          </a:prstGeom>
          <a:noFill/>
        </p:spPr>
        <p:txBody>
          <a:bodyPr wrap="square" rtlCol="0">
            <a:spAutoFit/>
          </a:bodyPr>
          <a:lstStyle/>
          <a:p>
            <a:r>
              <a:rPr lang="en-IN" sz="1400" dirty="0"/>
              <a:t>Figure 2</a:t>
            </a:r>
          </a:p>
        </p:txBody>
      </p:sp>
      <p:sp>
        <p:nvSpPr>
          <p:cNvPr id="12" name="TextBox 11">
            <a:extLst>
              <a:ext uri="{FF2B5EF4-FFF2-40B4-BE49-F238E27FC236}">
                <a16:creationId xmlns:a16="http://schemas.microsoft.com/office/drawing/2014/main" id="{1424AD23-1251-795B-1604-789B8E4EC5EF}"/>
              </a:ext>
            </a:extLst>
          </p:cNvPr>
          <p:cNvSpPr txBox="1"/>
          <p:nvPr/>
        </p:nvSpPr>
        <p:spPr>
          <a:xfrm>
            <a:off x="6822678" y="4321844"/>
            <a:ext cx="825980" cy="307777"/>
          </a:xfrm>
          <a:prstGeom prst="rect">
            <a:avLst/>
          </a:prstGeom>
          <a:noFill/>
        </p:spPr>
        <p:txBody>
          <a:bodyPr wrap="square" rtlCol="0">
            <a:spAutoFit/>
          </a:bodyPr>
          <a:lstStyle/>
          <a:p>
            <a:r>
              <a:rPr lang="en-IN" sz="1400" dirty="0"/>
              <a:t>Figure 3</a:t>
            </a:r>
          </a:p>
        </p:txBody>
      </p:sp>
    </p:spTree>
    <p:extLst>
      <p:ext uri="{BB962C8B-B14F-4D97-AF65-F5344CB8AC3E}">
        <p14:creationId xmlns:p14="http://schemas.microsoft.com/office/powerpoint/2010/main" val="20864802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9F0E81-2FEF-B57A-79C0-9CE555FC95F0}"/>
              </a:ext>
            </a:extLst>
          </p:cNvPr>
          <p:cNvSpPr>
            <a:spLocks noGrp="1" noRot="1" noMove="1" noResize="1" noEditPoints="1" noAdjustHandles="1" noChangeArrowheads="1" noChangeShapeType="1"/>
          </p:cNvSpPr>
          <p:nvPr/>
        </p:nvSpPr>
        <p:spPr>
          <a:xfrm>
            <a:off x="0" y="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4AF8F462-D97C-3AE3-232C-6507EA050071}"/>
              </a:ext>
            </a:extLst>
          </p:cNvPr>
          <p:cNvSpPr txBox="1"/>
          <p:nvPr/>
        </p:nvSpPr>
        <p:spPr>
          <a:xfrm>
            <a:off x="993290" y="580207"/>
            <a:ext cx="4267200" cy="523220"/>
          </a:xfrm>
          <a:prstGeom prst="rect">
            <a:avLst/>
          </a:prstGeom>
          <a:noFill/>
        </p:spPr>
        <p:txBody>
          <a:bodyPr wrap="square" rtlCol="0">
            <a:spAutoFit/>
          </a:bodyPr>
          <a:lstStyle/>
          <a:p>
            <a:r>
              <a:rPr lang="en-IN" sz="2800" dirty="0"/>
              <a:t>3. Scale Features</a:t>
            </a:r>
          </a:p>
        </p:txBody>
      </p:sp>
      <p:grpSp>
        <p:nvGrpSpPr>
          <p:cNvPr id="11" name="Group 10">
            <a:extLst>
              <a:ext uri="{FF2B5EF4-FFF2-40B4-BE49-F238E27FC236}">
                <a16:creationId xmlns:a16="http://schemas.microsoft.com/office/drawing/2014/main" id="{BA5F6C23-1484-326D-EEC4-9EF39A84EF99}"/>
              </a:ext>
            </a:extLst>
          </p:cNvPr>
          <p:cNvGrpSpPr/>
          <p:nvPr/>
        </p:nvGrpSpPr>
        <p:grpSpPr>
          <a:xfrm>
            <a:off x="993290" y="1163534"/>
            <a:ext cx="4430907" cy="2079637"/>
            <a:chOff x="993290" y="1703306"/>
            <a:chExt cx="4430907" cy="2079637"/>
          </a:xfrm>
        </p:grpSpPr>
        <p:sp>
          <p:nvSpPr>
            <p:cNvPr id="3" name="TextBox 2">
              <a:extLst>
                <a:ext uri="{FF2B5EF4-FFF2-40B4-BE49-F238E27FC236}">
                  <a16:creationId xmlns:a16="http://schemas.microsoft.com/office/drawing/2014/main" id="{4AD28056-FF71-14CC-5836-270EDE850C18}"/>
                </a:ext>
              </a:extLst>
            </p:cNvPr>
            <p:cNvSpPr txBox="1"/>
            <p:nvPr/>
          </p:nvSpPr>
          <p:spPr>
            <a:xfrm>
              <a:off x="993291" y="1703306"/>
              <a:ext cx="1320701" cy="523220"/>
            </a:xfrm>
            <a:prstGeom prst="rect">
              <a:avLst/>
            </a:prstGeom>
            <a:noFill/>
          </p:spPr>
          <p:txBody>
            <a:bodyPr wrap="square" rtlCol="0">
              <a:spAutoFit/>
            </a:bodyPr>
            <a:lstStyle/>
            <a:p>
              <a:r>
                <a:rPr lang="en-IN" sz="2800" dirty="0"/>
                <a:t>For: </a:t>
              </a:r>
            </a:p>
          </p:txBody>
        </p:sp>
        <p:sp>
          <p:nvSpPr>
            <p:cNvPr id="4" name="TextBox 3">
              <a:extLst>
                <a:ext uri="{FF2B5EF4-FFF2-40B4-BE49-F238E27FC236}">
                  <a16:creationId xmlns:a16="http://schemas.microsoft.com/office/drawing/2014/main" id="{E9E872A8-928F-A8DB-1F8B-ACB92BDB18AE}"/>
                </a:ext>
              </a:extLst>
            </p:cNvPr>
            <p:cNvSpPr txBox="1"/>
            <p:nvPr/>
          </p:nvSpPr>
          <p:spPr>
            <a:xfrm>
              <a:off x="1828801" y="1787281"/>
              <a:ext cx="3321698" cy="1015663"/>
            </a:xfrm>
            <a:prstGeom prst="rect">
              <a:avLst/>
            </a:prstGeom>
            <a:noFill/>
          </p:spPr>
          <p:txBody>
            <a:bodyPr wrap="square" rtlCol="0">
              <a:spAutoFit/>
            </a:bodyPr>
            <a:lstStyle/>
            <a:p>
              <a:pPr marL="285750" indent="-285750">
                <a:buFont typeface="Arial" panose="020B0604020202020204" pitchFamily="34" charset="0"/>
                <a:buChar char="•"/>
              </a:pPr>
              <a:r>
                <a:rPr lang="en-IN" sz="2000" dirty="0"/>
                <a:t>Distance based algorithms</a:t>
              </a:r>
            </a:p>
            <a:p>
              <a:pPr marL="285750" indent="-285750">
                <a:buFont typeface="Arial" panose="020B0604020202020204" pitchFamily="34" charset="0"/>
                <a:buChar char="•"/>
              </a:pPr>
              <a:r>
                <a:rPr lang="en-IN" sz="2000" dirty="0"/>
                <a:t>Gradient descent based algorithms</a:t>
              </a:r>
            </a:p>
          </p:txBody>
        </p:sp>
        <p:sp>
          <p:nvSpPr>
            <p:cNvPr id="5" name="TextBox 4">
              <a:extLst>
                <a:ext uri="{FF2B5EF4-FFF2-40B4-BE49-F238E27FC236}">
                  <a16:creationId xmlns:a16="http://schemas.microsoft.com/office/drawing/2014/main" id="{4C068541-9066-AE6F-0F1A-9860750249F3}"/>
                </a:ext>
              </a:extLst>
            </p:cNvPr>
            <p:cNvSpPr txBox="1"/>
            <p:nvPr/>
          </p:nvSpPr>
          <p:spPr>
            <a:xfrm>
              <a:off x="993290" y="2963535"/>
              <a:ext cx="1320701" cy="523220"/>
            </a:xfrm>
            <a:prstGeom prst="rect">
              <a:avLst/>
            </a:prstGeom>
            <a:noFill/>
          </p:spPr>
          <p:txBody>
            <a:bodyPr wrap="square" rtlCol="0">
              <a:spAutoFit/>
            </a:bodyPr>
            <a:lstStyle/>
            <a:p>
              <a:r>
                <a:rPr lang="en-IN" sz="2800" dirty="0"/>
                <a:t>Ways: </a:t>
              </a:r>
            </a:p>
          </p:txBody>
        </p:sp>
        <p:sp>
          <p:nvSpPr>
            <p:cNvPr id="6" name="TextBox 5">
              <a:extLst>
                <a:ext uri="{FF2B5EF4-FFF2-40B4-BE49-F238E27FC236}">
                  <a16:creationId xmlns:a16="http://schemas.microsoft.com/office/drawing/2014/main" id="{B3BBB3E6-5A17-5CEC-527D-68B11C68C002}"/>
                </a:ext>
              </a:extLst>
            </p:cNvPr>
            <p:cNvSpPr txBox="1"/>
            <p:nvPr/>
          </p:nvSpPr>
          <p:spPr>
            <a:xfrm>
              <a:off x="2102499" y="3075057"/>
              <a:ext cx="3321698" cy="707886"/>
            </a:xfrm>
            <a:prstGeom prst="rect">
              <a:avLst/>
            </a:prstGeom>
            <a:noFill/>
          </p:spPr>
          <p:txBody>
            <a:bodyPr wrap="square" rtlCol="0">
              <a:spAutoFit/>
            </a:bodyPr>
            <a:lstStyle/>
            <a:p>
              <a:pPr marL="285750" indent="-285750">
                <a:buFont typeface="Arial" panose="020B0604020202020204" pitchFamily="34" charset="0"/>
                <a:buChar char="•"/>
              </a:pPr>
              <a:r>
                <a:rPr lang="en-IN" sz="2000" dirty="0"/>
                <a:t>Standardization</a:t>
              </a:r>
            </a:p>
            <a:p>
              <a:pPr marL="285750" indent="-285750">
                <a:buFont typeface="Arial" panose="020B0604020202020204" pitchFamily="34" charset="0"/>
                <a:buChar char="•"/>
              </a:pPr>
              <a:r>
                <a:rPr lang="en-IN" sz="2000" dirty="0"/>
                <a:t>Normalization</a:t>
              </a:r>
            </a:p>
          </p:txBody>
        </p:sp>
      </p:grpSp>
      <p:pic>
        <p:nvPicPr>
          <p:cNvPr id="9" name="standardization">
            <a:hlinkClick r:id="" action="ppaction://media"/>
            <a:extLst>
              <a:ext uri="{FF2B5EF4-FFF2-40B4-BE49-F238E27FC236}">
                <a16:creationId xmlns:a16="http://schemas.microsoft.com/office/drawing/2014/main" id="{F5A1BD71-A461-FFFB-A6D0-0EE9B9DF12AE}"/>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7026926" y="3354693"/>
            <a:ext cx="4736840" cy="2664472"/>
          </a:xfrm>
          <a:prstGeom prst="rect">
            <a:avLst/>
          </a:prstGeom>
        </p:spPr>
      </p:pic>
      <p:pic>
        <p:nvPicPr>
          <p:cNvPr id="10" name="normalization">
            <a:hlinkClick r:id="" action="ppaction://media"/>
            <a:extLst>
              <a:ext uri="{FF2B5EF4-FFF2-40B4-BE49-F238E27FC236}">
                <a16:creationId xmlns:a16="http://schemas.microsoft.com/office/drawing/2014/main" id="{45FD22C2-F8DF-1005-F37E-52DD9819F7E0}"/>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1653640" y="3354693"/>
            <a:ext cx="4736840" cy="2664472"/>
          </a:xfrm>
          <a:prstGeom prst="rect">
            <a:avLst/>
          </a:prstGeom>
        </p:spPr>
      </p:pic>
      <p:sp>
        <p:nvSpPr>
          <p:cNvPr id="7" name="TextBox 6">
            <a:extLst>
              <a:ext uri="{FF2B5EF4-FFF2-40B4-BE49-F238E27FC236}">
                <a16:creationId xmlns:a16="http://schemas.microsoft.com/office/drawing/2014/main" id="{8A8B9B17-BAE2-5EA2-9B64-FCC9CB11C434}"/>
              </a:ext>
            </a:extLst>
          </p:cNvPr>
          <p:cNvSpPr txBox="1"/>
          <p:nvPr/>
        </p:nvSpPr>
        <p:spPr>
          <a:xfrm>
            <a:off x="1653640" y="6277793"/>
            <a:ext cx="825980" cy="307777"/>
          </a:xfrm>
          <a:prstGeom prst="rect">
            <a:avLst/>
          </a:prstGeom>
          <a:noFill/>
        </p:spPr>
        <p:txBody>
          <a:bodyPr wrap="square" rtlCol="0">
            <a:spAutoFit/>
          </a:bodyPr>
          <a:lstStyle/>
          <a:p>
            <a:r>
              <a:rPr lang="en-IN" sz="1400" dirty="0"/>
              <a:t>Clip 1</a:t>
            </a:r>
          </a:p>
        </p:txBody>
      </p:sp>
      <p:sp>
        <p:nvSpPr>
          <p:cNvPr id="8" name="TextBox 7">
            <a:extLst>
              <a:ext uri="{FF2B5EF4-FFF2-40B4-BE49-F238E27FC236}">
                <a16:creationId xmlns:a16="http://schemas.microsoft.com/office/drawing/2014/main" id="{A5C6D35D-F51B-8748-69FC-7A7C26AE40E0}"/>
              </a:ext>
            </a:extLst>
          </p:cNvPr>
          <p:cNvSpPr txBox="1"/>
          <p:nvPr/>
        </p:nvSpPr>
        <p:spPr>
          <a:xfrm>
            <a:off x="7026926" y="6277792"/>
            <a:ext cx="825980" cy="307777"/>
          </a:xfrm>
          <a:prstGeom prst="rect">
            <a:avLst/>
          </a:prstGeom>
          <a:noFill/>
        </p:spPr>
        <p:txBody>
          <a:bodyPr wrap="square" rtlCol="0">
            <a:spAutoFit/>
          </a:bodyPr>
          <a:lstStyle/>
          <a:p>
            <a:r>
              <a:rPr lang="en-IN" sz="1400" dirty="0"/>
              <a:t>Clip 2</a:t>
            </a:r>
          </a:p>
        </p:txBody>
      </p:sp>
    </p:spTree>
    <p:custDataLst>
      <p:tags r:id="rId1"/>
    </p:custDataLst>
    <p:extLst>
      <p:ext uri="{BB962C8B-B14F-4D97-AF65-F5344CB8AC3E}">
        <p14:creationId xmlns:p14="http://schemas.microsoft.com/office/powerpoint/2010/main" val="2281047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3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video>
              <p:cMediaNode vol="80000">
                <p:cTn id="8" fill="hold" display="0">
                  <p:stCondLst>
                    <p:cond delay="indefinite"/>
                  </p:stCondLst>
                </p:cTn>
                <p:tgtEl>
                  <p:spTgt spid="10"/>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A9F0E81-2FEF-B57A-79C0-9CE555FC95F0}"/>
              </a:ext>
            </a:extLst>
          </p:cNvPr>
          <p:cNvSpPr>
            <a:spLocks/>
          </p:cNvSpPr>
          <p:nvPr/>
        </p:nvSpPr>
        <p:spPr>
          <a:xfrm>
            <a:off x="-14391" y="0"/>
            <a:ext cx="12206391" cy="6859500"/>
          </a:xfrm>
          <a:prstGeom prst="rect">
            <a:avLst/>
          </a:prstGeom>
          <a:solidFill>
            <a:srgbClr val="08263F">
              <a:alpha val="30196"/>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4AF8F462-D97C-3AE3-232C-6507EA050071}"/>
              </a:ext>
            </a:extLst>
          </p:cNvPr>
          <p:cNvSpPr txBox="1"/>
          <p:nvPr/>
        </p:nvSpPr>
        <p:spPr>
          <a:xfrm>
            <a:off x="993291" y="1002643"/>
            <a:ext cx="4267200" cy="523220"/>
          </a:xfrm>
          <a:prstGeom prst="rect">
            <a:avLst/>
          </a:prstGeom>
          <a:noFill/>
        </p:spPr>
        <p:txBody>
          <a:bodyPr wrap="square" rtlCol="0">
            <a:spAutoFit/>
          </a:bodyPr>
          <a:lstStyle/>
          <a:p>
            <a:r>
              <a:rPr lang="en-IN" sz="2800" dirty="0"/>
              <a:t>4. Select Features</a:t>
            </a:r>
          </a:p>
        </p:txBody>
      </p:sp>
      <p:pic>
        <p:nvPicPr>
          <p:cNvPr id="4" name="Picture 3" descr="A picture containing screenshot, line, rectangle, square&#10;&#10;Description automatically generated">
            <a:extLst>
              <a:ext uri="{FF2B5EF4-FFF2-40B4-BE49-F238E27FC236}">
                <a16:creationId xmlns:a16="http://schemas.microsoft.com/office/drawing/2014/main" id="{C45892E3-A211-6076-07AC-FF04E5AAAF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4211" y="1818955"/>
            <a:ext cx="5002839" cy="2854646"/>
          </a:xfrm>
          <a:prstGeom prst="rect">
            <a:avLst/>
          </a:prstGeom>
        </p:spPr>
      </p:pic>
      <p:sp>
        <p:nvSpPr>
          <p:cNvPr id="5" name="TextBox 4">
            <a:extLst>
              <a:ext uri="{FF2B5EF4-FFF2-40B4-BE49-F238E27FC236}">
                <a16:creationId xmlns:a16="http://schemas.microsoft.com/office/drawing/2014/main" id="{92348867-686B-CD24-5DF0-25B54785A321}"/>
              </a:ext>
            </a:extLst>
          </p:cNvPr>
          <p:cNvSpPr txBox="1"/>
          <p:nvPr/>
        </p:nvSpPr>
        <p:spPr>
          <a:xfrm>
            <a:off x="993291" y="1744323"/>
            <a:ext cx="632309" cy="461665"/>
          </a:xfrm>
          <a:prstGeom prst="rect">
            <a:avLst/>
          </a:prstGeom>
          <a:noFill/>
        </p:spPr>
        <p:txBody>
          <a:bodyPr wrap="square" rtlCol="0">
            <a:spAutoFit/>
          </a:bodyPr>
          <a:lstStyle/>
          <a:p>
            <a:r>
              <a:rPr lang="en-IN" sz="2400" dirty="0"/>
              <a:t>To</a:t>
            </a:r>
          </a:p>
        </p:txBody>
      </p:sp>
      <p:sp>
        <p:nvSpPr>
          <p:cNvPr id="6" name="TextBox 5">
            <a:extLst>
              <a:ext uri="{FF2B5EF4-FFF2-40B4-BE49-F238E27FC236}">
                <a16:creationId xmlns:a16="http://schemas.microsoft.com/office/drawing/2014/main" id="{3F29D32F-3E45-48ED-F0BE-379548EB6870}"/>
              </a:ext>
            </a:extLst>
          </p:cNvPr>
          <p:cNvSpPr txBox="1"/>
          <p:nvPr/>
        </p:nvSpPr>
        <p:spPr>
          <a:xfrm>
            <a:off x="2062480" y="1744323"/>
            <a:ext cx="4267200" cy="1200329"/>
          </a:xfrm>
          <a:prstGeom prst="rect">
            <a:avLst/>
          </a:prstGeom>
          <a:noFill/>
        </p:spPr>
        <p:txBody>
          <a:bodyPr wrap="square" rtlCol="0">
            <a:spAutoFit/>
          </a:bodyPr>
          <a:lstStyle/>
          <a:p>
            <a:pPr marL="457200" indent="-457200">
              <a:buFont typeface="Arial" panose="020B0604020202020204" pitchFamily="34" charset="0"/>
              <a:buChar char="•"/>
            </a:pPr>
            <a:r>
              <a:rPr lang="en-IN" sz="2400" dirty="0"/>
              <a:t>Reduce Dimensionality</a:t>
            </a:r>
          </a:p>
          <a:p>
            <a:pPr marL="457200" indent="-457200">
              <a:buFont typeface="Arial" panose="020B0604020202020204" pitchFamily="34" charset="0"/>
              <a:buChar char="•"/>
            </a:pPr>
            <a:r>
              <a:rPr lang="en-IN" sz="2400" dirty="0"/>
              <a:t>Reduce overfitting</a:t>
            </a:r>
          </a:p>
          <a:p>
            <a:pPr marL="457200" indent="-457200">
              <a:buFont typeface="Arial" panose="020B0604020202020204" pitchFamily="34" charset="0"/>
              <a:buChar char="•"/>
            </a:pPr>
            <a:r>
              <a:rPr lang="en-IN" sz="2400" dirty="0"/>
              <a:t>Reduce training time </a:t>
            </a:r>
          </a:p>
        </p:txBody>
      </p:sp>
      <p:sp>
        <p:nvSpPr>
          <p:cNvPr id="7" name="TextBox 6">
            <a:extLst>
              <a:ext uri="{FF2B5EF4-FFF2-40B4-BE49-F238E27FC236}">
                <a16:creationId xmlns:a16="http://schemas.microsoft.com/office/drawing/2014/main" id="{9D660004-A922-5FDF-D2CA-5F32DD6DD08D}"/>
              </a:ext>
            </a:extLst>
          </p:cNvPr>
          <p:cNvSpPr txBox="1"/>
          <p:nvPr/>
        </p:nvSpPr>
        <p:spPr>
          <a:xfrm>
            <a:off x="1018971" y="3668711"/>
            <a:ext cx="1043509" cy="461665"/>
          </a:xfrm>
          <a:prstGeom prst="rect">
            <a:avLst/>
          </a:prstGeom>
          <a:noFill/>
        </p:spPr>
        <p:txBody>
          <a:bodyPr wrap="square" rtlCol="0">
            <a:spAutoFit/>
          </a:bodyPr>
          <a:lstStyle/>
          <a:p>
            <a:r>
              <a:rPr lang="en-IN" sz="2400" dirty="0"/>
              <a:t>Ways</a:t>
            </a:r>
          </a:p>
        </p:txBody>
      </p:sp>
      <p:sp>
        <p:nvSpPr>
          <p:cNvPr id="8" name="TextBox 7">
            <a:extLst>
              <a:ext uri="{FF2B5EF4-FFF2-40B4-BE49-F238E27FC236}">
                <a16:creationId xmlns:a16="http://schemas.microsoft.com/office/drawing/2014/main" id="{8438FBCF-047D-D513-5FCA-1205E4DE8213}"/>
              </a:ext>
            </a:extLst>
          </p:cNvPr>
          <p:cNvSpPr txBox="1"/>
          <p:nvPr/>
        </p:nvSpPr>
        <p:spPr>
          <a:xfrm>
            <a:off x="2062480" y="3668711"/>
            <a:ext cx="4267200" cy="1569660"/>
          </a:xfrm>
          <a:prstGeom prst="rect">
            <a:avLst/>
          </a:prstGeom>
          <a:noFill/>
        </p:spPr>
        <p:txBody>
          <a:bodyPr wrap="square" rtlCol="0">
            <a:spAutoFit/>
          </a:bodyPr>
          <a:lstStyle/>
          <a:p>
            <a:pPr marL="457200" indent="-457200">
              <a:buFont typeface="Arial" panose="020B0604020202020204" pitchFamily="34" charset="0"/>
              <a:buChar char="•"/>
            </a:pPr>
            <a:r>
              <a:rPr lang="en-IN" sz="2400" dirty="0"/>
              <a:t>PCA</a:t>
            </a:r>
          </a:p>
          <a:p>
            <a:pPr marL="457200" indent="-457200">
              <a:buFont typeface="Arial" panose="020B0604020202020204" pitchFamily="34" charset="0"/>
              <a:buChar char="•"/>
            </a:pPr>
            <a:r>
              <a:rPr lang="en-IN" sz="2400" dirty="0"/>
              <a:t>Univariate feature selection</a:t>
            </a:r>
          </a:p>
          <a:p>
            <a:pPr marL="457200" indent="-457200">
              <a:buFont typeface="Arial" panose="020B0604020202020204" pitchFamily="34" charset="0"/>
              <a:buChar char="•"/>
            </a:pPr>
            <a:r>
              <a:rPr lang="en-IN" sz="2400" dirty="0"/>
              <a:t>Correlation based feature selection</a:t>
            </a:r>
          </a:p>
        </p:txBody>
      </p:sp>
      <p:sp>
        <p:nvSpPr>
          <p:cNvPr id="3" name="TextBox 2">
            <a:extLst>
              <a:ext uri="{FF2B5EF4-FFF2-40B4-BE49-F238E27FC236}">
                <a16:creationId xmlns:a16="http://schemas.microsoft.com/office/drawing/2014/main" id="{3E88DF8E-23D7-21BA-7403-A6D66FD46403}"/>
              </a:ext>
            </a:extLst>
          </p:cNvPr>
          <p:cNvSpPr txBox="1"/>
          <p:nvPr/>
        </p:nvSpPr>
        <p:spPr>
          <a:xfrm>
            <a:off x="6329680" y="4673601"/>
            <a:ext cx="825980" cy="307777"/>
          </a:xfrm>
          <a:prstGeom prst="rect">
            <a:avLst/>
          </a:prstGeom>
          <a:noFill/>
        </p:spPr>
        <p:txBody>
          <a:bodyPr wrap="square" rtlCol="0">
            <a:spAutoFit/>
          </a:bodyPr>
          <a:lstStyle/>
          <a:p>
            <a:r>
              <a:rPr lang="en-IN" sz="1400" dirty="0"/>
              <a:t>Figure 4</a:t>
            </a:r>
          </a:p>
        </p:txBody>
      </p:sp>
    </p:spTree>
    <p:extLst>
      <p:ext uri="{BB962C8B-B14F-4D97-AF65-F5344CB8AC3E}">
        <p14:creationId xmlns:p14="http://schemas.microsoft.com/office/powerpoint/2010/main" val="150072568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5.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Celestial">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1700</TotalTime>
  <Words>1959</Words>
  <Application>Microsoft Office PowerPoint</Application>
  <PresentationFormat>Widescreen</PresentationFormat>
  <Paragraphs>230</Paragraphs>
  <Slides>30</Slides>
  <Notes>27</Notes>
  <HiddenSlides>0</HiddenSlides>
  <MMClips>2</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MathJax_Main</vt:lpstr>
      <vt:lpstr>MathJax_Math-italic</vt:lpstr>
      <vt:lpstr>MJXc-TeX-main-R</vt:lpstr>
      <vt:lpstr>MJXc-TeX-math-I</vt:lpstr>
      <vt:lpstr>MJXc-TeX-size1-R</vt:lpstr>
      <vt:lpstr>Söhne</vt:lpstr>
      <vt:lpstr>Celestial</vt:lpstr>
      <vt:lpstr>PowerPoint Presentation</vt:lpstr>
      <vt:lpstr>1. THE process </vt:lpstr>
      <vt:lpstr>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Malathi M</dc:creator>
  <cp:lastModifiedBy>M Malathi</cp:lastModifiedBy>
  <cp:revision>329</cp:revision>
  <dcterms:created xsi:type="dcterms:W3CDTF">2023-05-15T11:09:13Z</dcterms:created>
  <dcterms:modified xsi:type="dcterms:W3CDTF">2023-06-07T09:37:23Z</dcterms:modified>
</cp:coreProperties>
</file>